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913" autoAdjust="0"/>
    <p:restoredTop sz="90929"/>
  </p:normalViewPr>
  <p:slideViewPr>
    <p:cSldViewPr>
      <p:cViewPr varScale="1">
        <p:scale>
          <a:sx n="97" d="100"/>
          <a:sy n="97" d="100"/>
        </p:scale>
        <p:origin x="9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C4519-1B6A-419A-B331-309B998B9F03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961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CC0C2-4419-4451-A7A1-92025AA84A9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89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57112-B50D-4DF8-8B42-0856D0D8F14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165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ED73F6-86A8-4538-A3F1-BD8D9CFFC34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625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EE723-8F47-4635-81E4-329AC15B165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23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01771-B076-4161-BF02-93D88C5A715B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242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0BE8-79ED-4FE1-B261-F9061041372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26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4993F-DFA3-4205-B486-BFA359942F31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927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AB375-446A-4047-B8F7-E2DEFEF3B15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916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D2F22-C157-45A8-8BAB-3C09DD96465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009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C0FAF-6F1E-4046-AE8B-FD62201B4561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04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8B136-4678-4004-BEDC-81A24CF45194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704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E9EF98-8123-4FFB-92A4-E8755E8ECFB9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2133600"/>
          </a:xfrm>
        </p:spPr>
        <p:txBody>
          <a:bodyPr/>
          <a:lstStyle/>
          <a:p>
            <a:r>
              <a:rPr lang="hr-HR" sz="3600" b="1" dirty="0">
                <a:solidFill>
                  <a:schemeClr val="accent2"/>
                </a:solidFill>
              </a:rPr>
              <a:t>Radarsko plotiranje (navigacijski način)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086600" y="5486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R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62000" y="2514600"/>
            <a:ext cx="76200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r-HR" sz="2000" b="1"/>
              <a:t>Zadatak: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Vlastiti brod plovi u kursu Kp=150°, brzinom b=15čv. Opaža drugi brod u: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13:00…wp=210…d=14M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13:12…wp=210…d=10M</a:t>
            </a:r>
          </a:p>
          <a:p>
            <a:pPr>
              <a:spcBef>
                <a:spcPct val="50000"/>
              </a:spcBef>
            </a:pPr>
            <a:r>
              <a:rPr lang="hr-HR" sz="2000" b="1"/>
              <a:t>Odredi: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hr-HR" sz="2000" b="1"/>
              <a:t>Pravi kurs i pravu brzinu opažanog broda,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</p:spPr>
        <p:txBody>
          <a:bodyPr/>
          <a:lstStyle/>
          <a:p>
            <a:r>
              <a:rPr lang="hr-HR" sz="3600" b="1" dirty="0">
                <a:solidFill>
                  <a:schemeClr val="accent2"/>
                </a:solidFill>
              </a:rPr>
              <a:t>Radarsko plotiranje </a:t>
            </a:r>
            <a:r>
              <a:rPr lang="hr-HR" sz="2800" b="1" dirty="0">
                <a:solidFill>
                  <a:schemeClr val="accent2"/>
                </a:solidFill>
              </a:rPr>
              <a:t>(navigacijski način)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086600" y="5486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R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781800" y="2438400"/>
            <a:ext cx="23622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Ucrtaj pravac pravog meridijana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Na ucrtanom meridijanu ucrtaj položaj vlastitog broda u 13:00 sati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2000" b="1"/>
              <a:t>Iz vlastitog položaja 13:00 sati ucrtaj kurs vlastitog broda Kp=150°, </a:t>
            </a:r>
          </a:p>
        </p:txBody>
      </p:sp>
      <p:pic>
        <p:nvPicPr>
          <p:cNvPr id="35845" name="Picture 5" descr="F:\navig plot 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688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781800" y="2590800"/>
            <a:ext cx="2362200" cy="4267200"/>
          </a:xfrm>
        </p:spPr>
        <p:txBody>
          <a:bodyPr/>
          <a:lstStyle/>
          <a:p>
            <a:r>
              <a:rPr lang="hr-HR" sz="2000" b="1"/>
              <a:t>Ucrtaj kurs vlastitog broda (Kp=150°) </a:t>
            </a:r>
          </a:p>
          <a:p>
            <a:r>
              <a:rPr lang="hr-HR" sz="2000" b="1"/>
              <a:t>Ucrtaj  azimut 210° prema brodu B i nanesi udaljenost  14 M na tom azimutu</a:t>
            </a:r>
          </a:p>
        </p:txBody>
      </p:sp>
      <p:pic>
        <p:nvPicPr>
          <p:cNvPr id="5128" name="Picture 8" descr="F:\navig plot 01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Rectangle 10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  <a:noFill/>
          <a:ln/>
        </p:spPr>
        <p:txBody>
          <a:bodyPr/>
          <a:lstStyle/>
          <a:p>
            <a:r>
              <a:rPr lang="hr-HR" sz="3600" b="1" dirty="0">
                <a:solidFill>
                  <a:schemeClr val="accent2"/>
                </a:solidFill>
              </a:rPr>
              <a:t>Radarsko plotiranje </a:t>
            </a:r>
            <a:r>
              <a:rPr lang="hr-HR" sz="2800" b="1" dirty="0">
                <a:solidFill>
                  <a:schemeClr val="accent2"/>
                </a:solidFill>
              </a:rPr>
              <a:t>(navigacijski način)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705600" y="2514600"/>
            <a:ext cx="2438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b="1"/>
              <a:t>Nanesi  na vlastitom kursu i prevaljeni put za 12 min. Tako ćeš dobiti poziciju A</a:t>
            </a:r>
            <a:r>
              <a:rPr lang="hr-HR" sz="2000" b="1" baseline="-25000"/>
              <a:t>2.</a:t>
            </a:r>
            <a:r>
              <a:rPr lang="hr-HR" sz="2000" b="1"/>
              <a:t>.</a:t>
            </a:r>
          </a:p>
          <a:p>
            <a:pPr>
              <a:lnSpc>
                <a:spcPct val="90000"/>
              </a:lnSpc>
            </a:pPr>
            <a:r>
              <a:rPr lang="hr-HR" sz="2000" b="1"/>
              <a:t>Iz pozicije A</a:t>
            </a:r>
            <a:r>
              <a:rPr lang="hr-HR" sz="2000" b="1" baseline="-25000"/>
              <a:t>2</a:t>
            </a:r>
            <a:r>
              <a:rPr lang="hr-HR" sz="2000" b="1"/>
              <a:t> ucrtaj azimut W=210° i na njega nanesi udaljenost 10M, tako ćeš dobiti poziciju broda B</a:t>
            </a:r>
            <a:r>
              <a:rPr lang="hr-HR" sz="2000" b="1" baseline="-25000"/>
              <a:t>2</a:t>
            </a:r>
            <a:r>
              <a:rPr lang="hr-HR" sz="2000" b="1"/>
              <a:t>.</a:t>
            </a:r>
          </a:p>
        </p:txBody>
      </p:sp>
      <p:pic>
        <p:nvPicPr>
          <p:cNvPr id="7176" name="Picture 8" descr="F:\navig plot 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688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  <a:noFill/>
          <a:ln/>
        </p:spPr>
        <p:txBody>
          <a:bodyPr/>
          <a:lstStyle/>
          <a:p>
            <a:r>
              <a:rPr lang="hr-HR" sz="2800" b="1" dirty="0">
                <a:solidFill>
                  <a:schemeClr val="accent2"/>
                </a:solidFill>
              </a:rPr>
              <a:t>Radarsko plotiranje (navigacijski način)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781800" y="3048000"/>
            <a:ext cx="2362200" cy="3124200"/>
          </a:xfrm>
        </p:spPr>
        <p:txBody>
          <a:bodyPr/>
          <a:lstStyle/>
          <a:p>
            <a:r>
              <a:rPr lang="hr-HR" sz="2000" b="1"/>
              <a:t>Točke B</a:t>
            </a:r>
            <a:r>
              <a:rPr lang="hr-HR" sz="2000" b="1" baseline="-25000"/>
              <a:t>1</a:t>
            </a:r>
            <a:r>
              <a:rPr lang="hr-HR" sz="2000" b="1"/>
              <a:t> i B</a:t>
            </a:r>
            <a:r>
              <a:rPr lang="hr-HR" sz="2000" b="1" baseline="-25000"/>
              <a:t>2</a:t>
            </a:r>
            <a:r>
              <a:rPr lang="hr-HR" sz="2000" b="1"/>
              <a:t> spoji i produži.</a:t>
            </a:r>
          </a:p>
          <a:p>
            <a:r>
              <a:rPr lang="hr-HR" sz="2000" b="1"/>
              <a:t>Tako ćeš dobiti pravi kurs opažanog broda</a:t>
            </a:r>
          </a:p>
          <a:p>
            <a:pPr>
              <a:buFontTx/>
              <a:buNone/>
            </a:pPr>
            <a:endParaRPr lang="hr-HR" sz="2000" b="1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  <a:noFill/>
          <a:ln/>
        </p:spPr>
        <p:txBody>
          <a:bodyPr/>
          <a:lstStyle/>
          <a:p>
            <a:r>
              <a:rPr lang="hr-HR" sz="2800" b="1" dirty="0">
                <a:solidFill>
                  <a:schemeClr val="accent2"/>
                </a:solidFill>
              </a:rPr>
              <a:t>Radarsko plotiranje (navigacijski način)</a:t>
            </a:r>
          </a:p>
        </p:txBody>
      </p:sp>
      <p:pic>
        <p:nvPicPr>
          <p:cNvPr id="10248" name="Picture 8" descr="F:\navig plot 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781800" y="2590800"/>
            <a:ext cx="23622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000" b="1"/>
              <a:t>Dužina između točaka B</a:t>
            </a:r>
            <a:r>
              <a:rPr lang="hr-HR" sz="2000" b="1" baseline="-25000"/>
              <a:t>1</a:t>
            </a:r>
            <a:r>
              <a:rPr lang="hr-HR" sz="2000" b="1"/>
              <a:t> i B</a:t>
            </a:r>
            <a:r>
              <a:rPr lang="hr-HR" sz="2000" b="1" baseline="-25000"/>
              <a:t>2</a:t>
            </a:r>
            <a:r>
              <a:rPr lang="hr-HR" sz="2000" b="1"/>
              <a:t> predstavlja prevaljeni put opažanog broda za 12 min (D=3,6M) </a:t>
            </a:r>
          </a:p>
          <a:p>
            <a:pPr>
              <a:lnSpc>
                <a:spcPct val="90000"/>
              </a:lnSpc>
            </a:pPr>
            <a:r>
              <a:rPr lang="hr-HR" sz="2000" b="1"/>
              <a:t>Iz prevaljenog puta proizlazi brzina opažanog broda od 18 čvorova. 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  <a:noFill/>
          <a:ln/>
        </p:spPr>
        <p:txBody>
          <a:bodyPr/>
          <a:lstStyle/>
          <a:p>
            <a:r>
              <a:rPr lang="hr-HR" sz="2800" b="1" dirty="0">
                <a:solidFill>
                  <a:schemeClr val="accent2"/>
                </a:solidFill>
              </a:rPr>
              <a:t>Radarsko plotiranje (navigacijski način)</a:t>
            </a:r>
          </a:p>
        </p:txBody>
      </p:sp>
      <p:pic>
        <p:nvPicPr>
          <p:cNvPr id="11273" name="Picture 9" descr="F:\navig plot 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781800" y="2971800"/>
            <a:ext cx="2362200" cy="2819400"/>
          </a:xfrm>
        </p:spPr>
        <p:txBody>
          <a:bodyPr/>
          <a:lstStyle/>
          <a:p>
            <a:pPr>
              <a:buFontTx/>
              <a:buNone/>
            </a:pPr>
            <a:r>
              <a:rPr lang="hr-HR" sz="2000" b="1"/>
              <a:t>Rezultat : </a:t>
            </a:r>
          </a:p>
          <a:p>
            <a:pPr>
              <a:buFontTx/>
              <a:buNone/>
            </a:pPr>
            <a:endParaRPr lang="hr-HR" sz="1000" b="1"/>
          </a:p>
          <a:p>
            <a:r>
              <a:rPr lang="hr-HR" sz="2000" b="1"/>
              <a:t>Kurs opažanog broda Kp=76°</a:t>
            </a:r>
          </a:p>
          <a:p>
            <a:r>
              <a:rPr lang="hr-HR" sz="2000" b="1"/>
              <a:t>Brzina b=18 čv.</a:t>
            </a:r>
          </a:p>
        </p:txBody>
      </p:sp>
      <p:pic>
        <p:nvPicPr>
          <p:cNvPr id="12299" name="Picture 11" descr="F:\navig plot 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25" cy="6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>
          <a:xfrm>
            <a:off x="6629400" y="0"/>
            <a:ext cx="2514600" cy="2590800"/>
          </a:xfrm>
          <a:noFill/>
          <a:ln/>
        </p:spPr>
        <p:txBody>
          <a:bodyPr/>
          <a:lstStyle/>
          <a:p>
            <a:r>
              <a:rPr lang="hr-HR" sz="2800" b="1" dirty="0">
                <a:solidFill>
                  <a:schemeClr val="accent2"/>
                </a:solidFill>
              </a:rPr>
              <a:t>Radarsko plotiranje (navigacijski način)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328</TotalTime>
  <Words>210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Radarsko plotiranje (navigacijski način)</vt:lpstr>
      <vt:lpstr>Radarsko plotiranje (navigacijski način)</vt:lpstr>
      <vt:lpstr>Radarsko plotiranje (navigacijski način)</vt:lpstr>
      <vt:lpstr>Radarsko plotiranje (navigacijski način)</vt:lpstr>
      <vt:lpstr>Radarsko plotiranje (navigacijski način)</vt:lpstr>
      <vt:lpstr>Radarsko plotiranje (navigacijski način)</vt:lpstr>
      <vt:lpstr>Radarsko plotiranje (navigacijski način)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Radarsko plotiranje (navigacijski način)</dc:title>
  <dc:creator>Renato</dc:creator>
  <cp:lastModifiedBy>Renato</cp:lastModifiedBy>
  <cp:revision>27</cp:revision>
  <dcterms:created xsi:type="dcterms:W3CDTF">2003-03-05T14:35:51Z</dcterms:created>
  <dcterms:modified xsi:type="dcterms:W3CDTF">2024-01-16T10:25:33Z</dcterms:modified>
</cp:coreProperties>
</file>