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36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D8E3-AD86-496C-AE18-02A9271CBBC6}" type="datetimeFigureOut">
              <a:rPr lang="hr-HR" smtClean="0"/>
              <a:t>12.9.2024.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7D7E-F701-4D7C-A108-F281889FCE6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6847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D8E3-AD86-496C-AE18-02A9271CBBC6}" type="datetimeFigureOut">
              <a:rPr lang="hr-HR" smtClean="0"/>
              <a:t>12.9.2024.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7D7E-F701-4D7C-A108-F281889FCE6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7701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D8E3-AD86-496C-AE18-02A9271CBBC6}" type="datetimeFigureOut">
              <a:rPr lang="hr-HR" smtClean="0"/>
              <a:t>12.9.2024.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7D7E-F701-4D7C-A108-F281889FCE6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67961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D8E3-AD86-496C-AE18-02A9271CBBC6}" type="datetimeFigureOut">
              <a:rPr lang="hr-HR" smtClean="0"/>
              <a:t>12.9.2024.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7D7E-F701-4D7C-A108-F281889FCE6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4737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D8E3-AD86-496C-AE18-02A9271CBBC6}" type="datetimeFigureOut">
              <a:rPr lang="hr-HR" smtClean="0"/>
              <a:t>12.9.2024.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7D7E-F701-4D7C-A108-F281889FCE6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5370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D8E3-AD86-496C-AE18-02A9271CBBC6}" type="datetimeFigureOut">
              <a:rPr lang="hr-HR" smtClean="0"/>
              <a:t>12.9.2024.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7D7E-F701-4D7C-A108-F281889FCE6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63474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D8E3-AD86-496C-AE18-02A9271CBBC6}" type="datetimeFigureOut">
              <a:rPr lang="hr-HR" smtClean="0"/>
              <a:t>12.9.2024.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7D7E-F701-4D7C-A108-F281889FCE6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3918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D8E3-AD86-496C-AE18-02A9271CBBC6}" type="datetimeFigureOut">
              <a:rPr lang="hr-HR" smtClean="0"/>
              <a:t>12.9.2024.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7D7E-F701-4D7C-A108-F281889FCE6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6027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D8E3-AD86-496C-AE18-02A9271CBBC6}" type="datetimeFigureOut">
              <a:rPr lang="hr-HR" smtClean="0"/>
              <a:t>12.9.2024.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7D7E-F701-4D7C-A108-F281889FCE6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5865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D8E3-AD86-496C-AE18-02A9271CBBC6}" type="datetimeFigureOut">
              <a:rPr lang="hr-HR" smtClean="0"/>
              <a:t>12.9.2024.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7D7E-F701-4D7C-A108-F281889FCE6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4423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D8E3-AD86-496C-AE18-02A9271CBBC6}" type="datetimeFigureOut">
              <a:rPr lang="hr-HR" smtClean="0"/>
              <a:t>12.9.2024.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7D7E-F701-4D7C-A108-F281889FCE6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304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4D8E3-AD86-496C-AE18-02A9271CBBC6}" type="datetimeFigureOut">
              <a:rPr lang="hr-HR" smtClean="0"/>
              <a:t>12.9.2024.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87D7E-F701-4D7C-A108-F281889FCE6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07982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391" y="1407155"/>
            <a:ext cx="6930737" cy="41757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66633" y="1516051"/>
            <a:ext cx="58916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dirty="0"/>
              <a:t>Route Planning</a:t>
            </a:r>
            <a:r>
              <a:rPr lang="en-US" sz="3200" dirty="0"/>
              <a:t> – </a:t>
            </a:r>
            <a:r>
              <a:rPr lang="en-US" sz="3200" dirty="0" err="1"/>
              <a:t>Planiranje</a:t>
            </a:r>
            <a:r>
              <a:rPr lang="en-US" sz="3200" dirty="0"/>
              <a:t> </a:t>
            </a:r>
            <a:r>
              <a:rPr lang="en-US" sz="3200" dirty="0" err="1"/>
              <a:t>rute</a:t>
            </a:r>
            <a:endParaRPr lang="hr-HR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069956" y="3318654"/>
            <a:ext cx="4720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Navigacijski</a:t>
            </a:r>
            <a:r>
              <a:rPr lang="en-US" sz="2800" dirty="0"/>
              <a:t> Simulator NTPRO 6</a:t>
            </a:r>
            <a:endParaRPr lang="hr-HR" sz="2800" dirty="0"/>
          </a:p>
        </p:txBody>
      </p:sp>
      <p:sp>
        <p:nvSpPr>
          <p:cNvPr id="5" name="TextBox 1"/>
          <p:cNvSpPr txBox="1"/>
          <p:nvPr/>
        </p:nvSpPr>
        <p:spPr>
          <a:xfrm>
            <a:off x="1289999" y="495613"/>
            <a:ext cx="3837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STRUČNO VIJEĆE POMORSKI NAUTIČAR</a:t>
            </a:r>
            <a:endParaRPr lang="hr-HR" dirty="0"/>
          </a:p>
        </p:txBody>
      </p:sp>
      <p:sp>
        <p:nvSpPr>
          <p:cNvPr id="6" name="TextBox 5"/>
          <p:cNvSpPr txBox="1"/>
          <p:nvPr/>
        </p:nvSpPr>
        <p:spPr>
          <a:xfrm>
            <a:off x="1289999" y="117798"/>
            <a:ext cx="6465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SREDNJA ŠKOLA AMBROZA HARAČIĆA MALI LOŠINJ</a:t>
            </a:r>
            <a:endParaRPr lang="hr-HR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4"/>
            <a:ext cx="999900" cy="9545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89999" y="789175"/>
            <a:ext cx="2316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Kap.Renato</a:t>
            </a:r>
            <a:r>
              <a:rPr lang="en-US" dirty="0"/>
              <a:t> </a:t>
            </a:r>
            <a:r>
              <a:rPr lang="en-US" dirty="0" err="1"/>
              <a:t>Dudić,prof</a:t>
            </a:r>
            <a:r>
              <a:rPr lang="en-US" dirty="0"/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65619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620" y="2618509"/>
            <a:ext cx="9599902" cy="27639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6620" y="1610591"/>
            <a:ext cx="2467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Setting Route Properties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32473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254" y="993535"/>
            <a:ext cx="8994174" cy="5251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09254" y="407616"/>
            <a:ext cx="3421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/>
              <a:t>Setting Route Waypoint Properties</a:t>
            </a:r>
          </a:p>
        </p:txBody>
      </p:sp>
    </p:spTree>
    <p:extLst>
      <p:ext uri="{BB962C8B-B14F-4D97-AF65-F5344CB8AC3E}">
        <p14:creationId xmlns:p14="http://schemas.microsoft.com/office/powerpoint/2010/main" val="3248022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727" y="821214"/>
            <a:ext cx="8987241" cy="504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04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907" y="976745"/>
            <a:ext cx="9618350" cy="482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739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565" y="770974"/>
            <a:ext cx="9557850" cy="517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454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610" y="960038"/>
            <a:ext cx="9403772" cy="52755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32610" y="418006"/>
            <a:ext cx="3347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/>
              <a:t>Setting Route Segment Properties</a:t>
            </a:r>
          </a:p>
        </p:txBody>
      </p:sp>
    </p:spTree>
    <p:extLst>
      <p:ext uri="{BB962C8B-B14F-4D97-AF65-F5344CB8AC3E}">
        <p14:creationId xmlns:p14="http://schemas.microsoft.com/office/powerpoint/2010/main" val="3773856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555" y="1027942"/>
            <a:ext cx="9006017" cy="520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849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669" y="1369434"/>
            <a:ext cx="7439025" cy="7524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90736" y="501134"/>
            <a:ext cx="2025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/>
              <a:t>Route Tabular Form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423" y="2341811"/>
            <a:ext cx="8515349" cy="359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237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561" y="776287"/>
            <a:ext cx="9181213" cy="32242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5806" y="4094017"/>
            <a:ext cx="9432361" cy="264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378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601" y="995289"/>
            <a:ext cx="7471063" cy="43060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71601" y="376442"/>
            <a:ext cx="2506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/>
              <a:t>Route Export and Import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601" y="5301377"/>
            <a:ext cx="8543135" cy="140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489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653" y="1146464"/>
            <a:ext cx="9773160" cy="51919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07429" y="446809"/>
            <a:ext cx="24411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Plotting Route on Chart</a:t>
            </a:r>
          </a:p>
        </p:txBody>
      </p:sp>
    </p:spTree>
    <p:extLst>
      <p:ext uri="{BB962C8B-B14F-4D97-AF65-F5344CB8AC3E}">
        <p14:creationId xmlns:p14="http://schemas.microsoft.com/office/powerpoint/2010/main" val="1566055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835" y="370608"/>
            <a:ext cx="8019730" cy="21232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835" y="2493818"/>
            <a:ext cx="4070126" cy="41355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6195" y="5343957"/>
            <a:ext cx="6337754" cy="77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996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173" y="952950"/>
            <a:ext cx="9445226" cy="506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909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518" y="900197"/>
            <a:ext cx="9841115" cy="52408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09738" y="386834"/>
            <a:ext cx="2592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/>
              <a:t>Assigning Object to Route</a:t>
            </a:r>
          </a:p>
        </p:txBody>
      </p:sp>
    </p:spTree>
    <p:extLst>
      <p:ext uri="{BB962C8B-B14F-4D97-AF65-F5344CB8AC3E}">
        <p14:creationId xmlns:p14="http://schemas.microsoft.com/office/powerpoint/2010/main" val="1130412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945" y="755229"/>
            <a:ext cx="9384960" cy="573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820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309" y="846193"/>
            <a:ext cx="9871364" cy="54880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54703" y="303707"/>
            <a:ext cx="2325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/>
              <a:t>General Route Settings</a:t>
            </a:r>
          </a:p>
        </p:txBody>
      </p:sp>
    </p:spTree>
    <p:extLst>
      <p:ext uri="{BB962C8B-B14F-4D97-AF65-F5344CB8AC3E}">
        <p14:creationId xmlns:p14="http://schemas.microsoft.com/office/powerpoint/2010/main" val="1594590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172" y="758520"/>
            <a:ext cx="9901075" cy="537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769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436" y="1199861"/>
            <a:ext cx="9650897" cy="430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69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727" y="1277183"/>
            <a:ext cx="9382903" cy="48742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54727" y="656998"/>
            <a:ext cx="2298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/>
              <a:t>Editing Route on Chart</a:t>
            </a:r>
          </a:p>
        </p:txBody>
      </p:sp>
    </p:spTree>
    <p:extLst>
      <p:ext uri="{BB962C8B-B14F-4D97-AF65-F5344CB8AC3E}">
        <p14:creationId xmlns:p14="http://schemas.microsoft.com/office/powerpoint/2010/main" val="3404863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59</Words>
  <Application>Microsoft Office PowerPoint</Application>
  <PresentationFormat>Widescreen</PresentationFormat>
  <Paragraphs>14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Renato</dc:creator>
  <cp:lastModifiedBy>Renato Dudić</cp:lastModifiedBy>
  <cp:revision>17</cp:revision>
  <dcterms:created xsi:type="dcterms:W3CDTF">2024-02-01T08:26:47Z</dcterms:created>
  <dcterms:modified xsi:type="dcterms:W3CDTF">2024-09-12T10:08:42Z</dcterms:modified>
</cp:coreProperties>
</file>