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9DBA-0AFB-427A-9AE8-A8EFCA23000E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CD7C-4733-4432-8512-333EB0DC00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64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CD7C-4733-4432-8512-333EB0DC00B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79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93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62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34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47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25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7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1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63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10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15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26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6387-75A3-433F-876A-2C33CAB08E5D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4B82-DD69-4AA6-AF09-629D6B5DB2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1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391" y="233341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1" y="1260810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0241" y="4496518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RADAR-ARPA</a:t>
            </a:r>
            <a:endParaRPr lang="hr-HR" sz="3600" dirty="0">
              <a:solidFill>
                <a:schemeClr val="accent5">
                  <a:lumMod val="60000"/>
                  <a:lumOff val="4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391" y="83128"/>
            <a:ext cx="651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SREDNJA ŠKOLA AMBROZA HARAČIĆA MALI LOŠINJ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173" y="1270641"/>
            <a:ext cx="233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Kap.Renato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Dudić,prof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391" y="3669544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ISHODI: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9719" y="3741555"/>
            <a:ext cx="5068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Pokrenuti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sustav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chemeClr val="bg1"/>
                </a:solidFill>
              </a:rPr>
              <a:t>Odabrati </a:t>
            </a:r>
            <a:r>
              <a:rPr lang="hr-HR" dirty="0">
                <a:solidFill>
                  <a:schemeClr val="bg1"/>
                </a:solidFill>
              </a:rPr>
              <a:t>model radara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chemeClr val="bg1"/>
                </a:solidFill>
              </a:rPr>
              <a:t>Uključiti </a:t>
            </a:r>
            <a:r>
              <a:rPr lang="hr-HR" dirty="0">
                <a:solidFill>
                  <a:schemeClr val="bg1"/>
                </a:solidFill>
              </a:rPr>
              <a:t>radar i podesiti sliku (GAIN, RANGE...)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chemeClr val="bg1"/>
                </a:solidFill>
              </a:rPr>
              <a:t>Odabrati </a:t>
            </a:r>
            <a:r>
              <a:rPr lang="hr-HR" dirty="0">
                <a:solidFill>
                  <a:schemeClr val="bg1"/>
                </a:solidFill>
              </a:rPr>
              <a:t>vrstu slike (TM, RM)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Podesiti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korektore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smetnji</a:t>
            </a:r>
            <a:r>
              <a:rPr lang="en-US" dirty="0">
                <a:solidFill>
                  <a:schemeClr val="bg1"/>
                </a:solidFill>
              </a:rPr>
              <a:t> (RAIN, SEA)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Odrediti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azimut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udaljenost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objekta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chemeClr val="bg1"/>
                </a:solidFill>
              </a:rPr>
              <a:t>Utvrditi, o</a:t>
            </a:r>
            <a:r>
              <a:rPr lang="en-US" dirty="0" err="1" smtClean="0">
                <a:solidFill>
                  <a:schemeClr val="bg1"/>
                </a:solidFill>
              </a:rPr>
              <a:t>dabrati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pratiti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brodove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opasne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sudar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Očitati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ARPA </a:t>
            </a:r>
            <a:r>
              <a:rPr lang="en-US" dirty="0" err="1">
                <a:solidFill>
                  <a:schemeClr val="bg1"/>
                </a:solidFill>
              </a:rPr>
              <a:t>podatke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brodova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009900" y="304800"/>
            <a:ext cx="588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Ponuđena su tri modela proizvođača radarskog uređaja:</a:t>
            </a:r>
            <a:endParaRPr lang="hr-H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09900" y="4737100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 </a:t>
            </a:r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rad </a:t>
            </a:r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je odabran model BRIDGE MASTER</a:t>
            </a:r>
            <a:endParaRPr lang="hr-H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0"/>
            <a:ext cx="1081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0"/>
            <a:ext cx="10911296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3023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96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</cp:lastModifiedBy>
  <cp:revision>11</cp:revision>
  <dcterms:created xsi:type="dcterms:W3CDTF">2020-01-31T12:56:44Z</dcterms:created>
  <dcterms:modified xsi:type="dcterms:W3CDTF">2024-01-16T11:16:52Z</dcterms:modified>
</cp:coreProperties>
</file>