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C1892-8851-4F3B-A22B-93D0F158F948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6D2B-8418-4678-997C-70B9FED96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1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632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46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13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65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753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71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51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67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85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999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99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345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85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41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176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520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7AD85-7D0E-4C23-9EEE-096D53924A51}" type="datetimeFigureOut">
              <a:rPr lang="hr-HR" smtClean="0"/>
              <a:t>9.1.2023.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66CC9A-E50D-4F32-950E-3AB979DD75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7577DEC-D9A5-404D-9789-702F4319BE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EEA9366-CEA8-4F23-B065-4337F0D83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904A03D6-39B4-4278-9BE1-A07E024499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BE459AF-3736-4886-82E0-9B5DA427B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4B6B88EF-180C-4E39-8A3F-A52E87110C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52DFAACF-64D0-4621-8FF4-E2F03C3E8D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36611FF0-65B3-49DB-97C6-1B72AAD0FB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0F7407FE-86B1-4890-9D80-9406FBF29E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EBD42D5B-8F87-45B3-98B3-C66944F92E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F5E04699-59E1-4468-9E7C-83070EEB42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F2AE8F13-9A52-4D7F-9637-321EA7CF32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056" y="3383207"/>
            <a:ext cx="3164946" cy="10968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OSNOVNA NAČELA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31" y="1710268"/>
            <a:ext cx="5090089" cy="121607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DRŽANJE STRAŽE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2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838134" y="513929"/>
            <a:ext cx="8373555" cy="2623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64" y="3818880"/>
            <a:ext cx="8552536" cy="21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1288222" y="1604043"/>
            <a:ext cx="9623200" cy="38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24" y="1131720"/>
            <a:ext cx="9799118" cy="45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41" y="1165860"/>
            <a:ext cx="9416079" cy="45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5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61" y="1291590"/>
            <a:ext cx="9493979" cy="43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2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59" y="1154430"/>
            <a:ext cx="9664457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6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99" y="1327980"/>
            <a:ext cx="9677372" cy="34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5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30" y="791444"/>
            <a:ext cx="9429749" cy="52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6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0" y="548640"/>
            <a:ext cx="9266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Preporuke međunarodne pomorske organizacije IMO o održavanju straže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30" y="1451610"/>
            <a:ext cx="996696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800100"/>
            <a:ext cx="10675619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3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20090"/>
            <a:ext cx="1027557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7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971666" y="502948"/>
            <a:ext cx="9729374" cy="56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0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756311" y="1441452"/>
            <a:ext cx="10606832" cy="36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2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836940" y="1195544"/>
            <a:ext cx="10172172" cy="43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972446" y="376690"/>
            <a:ext cx="9916904" cy="62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7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937755" y="236034"/>
            <a:ext cx="9887239" cy="66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319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Faseta</vt:lpstr>
      <vt:lpstr>DRŽANJE STRAŽE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DRŽANJE STRAŽE</dc:title>
  <dc:creator>Renato Dudić</dc:creator>
  <cp:lastModifiedBy>Renato</cp:lastModifiedBy>
  <cp:revision>6</cp:revision>
  <dcterms:created xsi:type="dcterms:W3CDTF">2020-04-03T06:40:47Z</dcterms:created>
  <dcterms:modified xsi:type="dcterms:W3CDTF">2023-01-09T08:00:45Z</dcterms:modified>
</cp:coreProperties>
</file>