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59" r:id="rId9"/>
    <p:sldId id="264" r:id="rId10"/>
    <p:sldId id="266" r:id="rId11"/>
    <p:sldId id="271" r:id="rId12"/>
    <p:sldId id="273" r:id="rId13"/>
    <p:sldId id="267" r:id="rId14"/>
    <p:sldId id="268" r:id="rId15"/>
    <p:sldId id="272" r:id="rId16"/>
    <p:sldId id="269" r:id="rId17"/>
    <p:sldId id="270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259-8961-4E67-B1F3-E5B70BAE169F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2AC-856C-4795-A8DB-C82C84EA60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662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259-8961-4E67-B1F3-E5B70BAE169F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2AC-856C-4795-A8DB-C82C84EA60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20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259-8961-4E67-B1F3-E5B70BAE169F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2AC-856C-4795-A8DB-C82C84EA60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074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259-8961-4E67-B1F3-E5B70BAE169F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2AC-856C-4795-A8DB-C82C84EA60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74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259-8961-4E67-B1F3-E5B70BAE169F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2AC-856C-4795-A8DB-C82C84EA60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644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259-8961-4E67-B1F3-E5B70BAE169F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2AC-856C-4795-A8DB-C82C84EA60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94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259-8961-4E67-B1F3-E5B70BAE169F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2AC-856C-4795-A8DB-C82C84EA60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616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259-8961-4E67-B1F3-E5B70BAE169F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2AC-856C-4795-A8DB-C82C84EA60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9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259-8961-4E67-B1F3-E5B70BAE169F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2AC-856C-4795-A8DB-C82C84EA60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494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259-8961-4E67-B1F3-E5B70BAE169F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2AC-856C-4795-A8DB-C82C84EA60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11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259-8961-4E67-B1F3-E5B70BAE169F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2AC-856C-4795-A8DB-C82C84EA60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086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34259-8961-4E67-B1F3-E5B70BAE169F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A42AC-856C-4795-A8DB-C82C84EA60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159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3391" y="233341"/>
            <a:ext cx="651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SREDNJA ŠKOLA AMBROZA HARAČIĆA MALI LOŠINJ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3391" y="1260810"/>
            <a:ext cx="233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Kap.Renato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Dudić,prof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6313" y="4488365"/>
            <a:ext cx="614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AIS –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vježba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na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simulatoru</a:t>
            </a:r>
            <a:endParaRPr lang="hr-HR" sz="3600" dirty="0">
              <a:solidFill>
                <a:schemeClr val="accent5">
                  <a:lumMod val="60000"/>
                  <a:lumOff val="40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61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1833" y="4793326"/>
            <a:ext cx="3744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Prikaz</a:t>
            </a:r>
            <a:r>
              <a:rPr lang="en-US" dirty="0" smtClean="0"/>
              <a:t> AIS </a:t>
            </a:r>
            <a:r>
              <a:rPr lang="en-US" dirty="0" err="1" smtClean="0"/>
              <a:t>podataka</a:t>
            </a: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aktivnoj</a:t>
            </a:r>
            <a:r>
              <a:rPr lang="en-US" dirty="0" smtClean="0"/>
              <a:t> </a:t>
            </a:r>
            <a:r>
              <a:rPr lang="en-US" dirty="0" err="1" smtClean="0"/>
              <a:t>vježbi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Status: </a:t>
            </a:r>
            <a:r>
              <a:rPr lang="en-US" dirty="0" err="1" smtClean="0"/>
              <a:t>Brod</a:t>
            </a:r>
            <a:r>
              <a:rPr lang="en-US" dirty="0" smtClean="0"/>
              <a:t> u </a:t>
            </a:r>
            <a:r>
              <a:rPr lang="en-US" dirty="0" err="1" smtClean="0"/>
              <a:t>navigaciji</a:t>
            </a:r>
            <a:endParaRPr lang="en-US" dirty="0" smtClean="0"/>
          </a:p>
          <a:p>
            <a:r>
              <a:rPr lang="en-US" dirty="0" err="1" smtClean="0"/>
              <a:t>Vidljivi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dinamički</a:t>
            </a:r>
            <a:r>
              <a:rPr lang="en-US" dirty="0" smtClean="0"/>
              <a:t> </a:t>
            </a:r>
            <a:r>
              <a:rPr lang="en-US" dirty="0" err="1" smtClean="0"/>
              <a:t>podaci</a:t>
            </a:r>
            <a:r>
              <a:rPr lang="en-US" dirty="0" smtClean="0"/>
              <a:t>: </a:t>
            </a:r>
            <a:r>
              <a:rPr lang="en-US" dirty="0" err="1" smtClean="0"/>
              <a:t>kurs</a:t>
            </a:r>
            <a:r>
              <a:rPr lang="en-US" dirty="0" smtClean="0"/>
              <a:t>, </a:t>
            </a:r>
            <a:r>
              <a:rPr lang="en-US" dirty="0" err="1" smtClean="0"/>
              <a:t>brzina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586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9670" y="2331720"/>
            <a:ext cx="3254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 </a:t>
            </a:r>
            <a:r>
              <a:rPr lang="en-US" dirty="0" err="1" smtClean="0"/>
              <a:t>upravljačkoj</a:t>
            </a:r>
            <a:r>
              <a:rPr lang="en-US" dirty="0" smtClean="0"/>
              <a:t> </a:t>
            </a:r>
            <a:r>
              <a:rPr lang="en-US" dirty="0" err="1" smtClean="0"/>
              <a:t>konzoli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‘’conning display’’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donjoj</a:t>
            </a:r>
            <a:r>
              <a:rPr lang="en-US" dirty="0" smtClean="0"/>
              <a:t> </a:t>
            </a:r>
            <a:r>
              <a:rPr lang="en-US" dirty="0" err="1" smtClean="0"/>
              <a:t>traci</a:t>
            </a:r>
            <a:endParaRPr lang="en-US" dirty="0" smtClean="0"/>
          </a:p>
          <a:p>
            <a:r>
              <a:rPr lang="en-US" dirty="0" err="1" smtClean="0"/>
              <a:t>Izbornika</a:t>
            </a:r>
            <a:r>
              <a:rPr lang="en-US" dirty="0" smtClean="0"/>
              <a:t> </a:t>
            </a:r>
            <a:r>
              <a:rPr lang="en-US" dirty="0" err="1" smtClean="0"/>
              <a:t>kliknemo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tipku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‘’</a:t>
            </a:r>
            <a:r>
              <a:rPr lang="en-US" dirty="0" err="1" smtClean="0"/>
              <a:t>Nav.Aids</a:t>
            </a:r>
            <a:r>
              <a:rPr lang="en-US" dirty="0" smtClean="0"/>
              <a:t>’’ (</a:t>
            </a:r>
            <a:r>
              <a:rPr lang="en-US" dirty="0" err="1" smtClean="0"/>
              <a:t>navigacijski</a:t>
            </a:r>
            <a:r>
              <a:rPr lang="en-US" dirty="0" smtClean="0"/>
              <a:t> </a:t>
            </a:r>
            <a:r>
              <a:rPr lang="en-US" dirty="0" err="1" smtClean="0"/>
              <a:t>uređaji</a:t>
            </a:r>
            <a:r>
              <a:rPr lang="en-US" dirty="0" smtClean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4594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72500" y="205427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Tipkom</a:t>
            </a:r>
            <a:r>
              <a:rPr lang="en-US" dirty="0" smtClean="0"/>
              <a:t> UAIS MKD </a:t>
            </a:r>
            <a:r>
              <a:rPr lang="en-US" dirty="0" err="1" smtClean="0"/>
              <a:t>odabiremo</a:t>
            </a:r>
            <a:r>
              <a:rPr lang="en-US" dirty="0" smtClean="0"/>
              <a:t> </a:t>
            </a:r>
            <a:r>
              <a:rPr lang="en-US" dirty="0" err="1" smtClean="0"/>
              <a:t>uređaj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Uređaj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tipkom</a:t>
            </a:r>
            <a:r>
              <a:rPr lang="en-US" dirty="0"/>
              <a:t> ‘’power’’</a:t>
            </a:r>
          </a:p>
          <a:p>
            <a:r>
              <a:rPr lang="en-US" dirty="0"/>
              <a:t>           (</a:t>
            </a:r>
            <a:r>
              <a:rPr lang="en-US" dirty="0" err="1"/>
              <a:t>držati</a:t>
            </a:r>
            <a:r>
              <a:rPr lang="en-US" dirty="0"/>
              <a:t> </a:t>
            </a:r>
            <a:r>
              <a:rPr lang="en-US" dirty="0" err="1"/>
              <a:t>pritisnuto</a:t>
            </a:r>
            <a:r>
              <a:rPr lang="en-US" dirty="0"/>
              <a:t> 2 s)</a:t>
            </a:r>
          </a:p>
        </p:txBody>
      </p:sp>
    </p:spTree>
    <p:extLst>
      <p:ext uri="{BB962C8B-B14F-4D97-AF65-F5344CB8AC3E}">
        <p14:creationId xmlns:p14="http://schemas.microsoft.com/office/powerpoint/2010/main" val="415738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500" y="1305342"/>
            <a:ext cx="3619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 </a:t>
            </a:r>
            <a:r>
              <a:rPr lang="en-US" dirty="0" err="1" smtClean="0"/>
              <a:t>uključenju</a:t>
            </a:r>
            <a:r>
              <a:rPr lang="en-US" dirty="0" smtClean="0"/>
              <a:t> se </a:t>
            </a:r>
            <a:r>
              <a:rPr lang="en-US" dirty="0" err="1" smtClean="0"/>
              <a:t>pojavljuje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glavni</a:t>
            </a:r>
            <a:r>
              <a:rPr lang="en-US" dirty="0" smtClean="0"/>
              <a:t> </a:t>
            </a:r>
            <a:r>
              <a:rPr lang="en-US" dirty="0" err="1" smtClean="0"/>
              <a:t>izbornik</a:t>
            </a:r>
            <a:r>
              <a:rPr lang="en-US" dirty="0" smtClean="0"/>
              <a:t> – ‘’main menu’’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Odabir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izbornika</a:t>
            </a:r>
            <a:r>
              <a:rPr lang="en-US" dirty="0" smtClean="0"/>
              <a:t> </a:t>
            </a:r>
            <a:r>
              <a:rPr lang="en-US" dirty="0" err="1" smtClean="0"/>
              <a:t>vrši</a:t>
            </a:r>
            <a:r>
              <a:rPr lang="en-US" dirty="0" smtClean="0"/>
              <a:t> se </a:t>
            </a:r>
            <a:r>
              <a:rPr lang="en-US" dirty="0" err="1" smtClean="0"/>
              <a:t>klikom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strelice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tipku</a:t>
            </a:r>
            <a:r>
              <a:rPr lang="en-US" dirty="0" smtClean="0"/>
              <a:t> ‘’select’’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prikaz</a:t>
            </a:r>
            <a:r>
              <a:rPr lang="en-US" dirty="0" smtClean="0"/>
              <a:t> </a:t>
            </a:r>
            <a:r>
              <a:rPr lang="en-US" dirty="0" err="1" smtClean="0"/>
              <a:t>brodova</a:t>
            </a:r>
            <a:r>
              <a:rPr lang="en-US" dirty="0" smtClean="0"/>
              <a:t> </a:t>
            </a:r>
            <a:r>
              <a:rPr lang="en-US" dirty="0" err="1" smtClean="0"/>
              <a:t>odabiremo</a:t>
            </a:r>
            <a:r>
              <a:rPr lang="en-US" dirty="0" smtClean="0"/>
              <a:t> </a:t>
            </a:r>
            <a:r>
              <a:rPr lang="en-US" dirty="0" err="1" smtClean="0"/>
              <a:t>stavku</a:t>
            </a:r>
            <a:r>
              <a:rPr lang="en-US" dirty="0" smtClean="0"/>
              <a:t>          ‘’other stations’’</a:t>
            </a:r>
          </a:p>
        </p:txBody>
      </p:sp>
    </p:spTree>
    <p:extLst>
      <p:ext uri="{BB962C8B-B14F-4D97-AF65-F5344CB8AC3E}">
        <p14:creationId xmlns:p14="http://schemas.microsoft.com/office/powerpoint/2010/main" val="523058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72500" y="854864"/>
            <a:ext cx="36195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Odabirom</a:t>
            </a:r>
            <a:r>
              <a:rPr lang="en-US" dirty="0"/>
              <a:t> </a:t>
            </a:r>
            <a:r>
              <a:rPr lang="en-US" dirty="0" err="1"/>
              <a:t>stavke</a:t>
            </a:r>
            <a:r>
              <a:rPr lang="en-US" dirty="0"/>
              <a:t> ‘’other stations’’</a:t>
            </a:r>
          </a:p>
          <a:p>
            <a:r>
              <a:rPr lang="en-US" dirty="0" err="1"/>
              <a:t>dobivamo</a:t>
            </a:r>
            <a:r>
              <a:rPr lang="en-US" dirty="0"/>
              <a:t> </a:t>
            </a:r>
            <a:r>
              <a:rPr lang="en-US" dirty="0" err="1"/>
              <a:t>popis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brodova</a:t>
            </a:r>
            <a:r>
              <a:rPr lang="en-US" dirty="0"/>
              <a:t> u </a:t>
            </a:r>
            <a:r>
              <a:rPr lang="en-US" dirty="0" err="1"/>
              <a:t>aktivnoj</a:t>
            </a:r>
            <a:r>
              <a:rPr lang="en-US" dirty="0"/>
              <a:t> </a:t>
            </a:r>
            <a:r>
              <a:rPr lang="en-US" dirty="0" err="1"/>
              <a:t>vježbi</a:t>
            </a:r>
            <a:r>
              <a:rPr lang="en-US" dirty="0"/>
              <a:t>,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dometa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definirali</a:t>
            </a:r>
            <a:r>
              <a:rPr lang="en-US" dirty="0"/>
              <a:t> u </a:t>
            </a:r>
            <a:r>
              <a:rPr lang="en-US" dirty="0" err="1" smtClean="0"/>
              <a:t>postavkama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Strelicama</a:t>
            </a:r>
            <a:r>
              <a:rPr lang="en-US" dirty="0" smtClean="0"/>
              <a:t> </a:t>
            </a:r>
            <a:r>
              <a:rPr lang="en-US" dirty="0" err="1" smtClean="0"/>
              <a:t>odaberemo</a:t>
            </a:r>
            <a:r>
              <a:rPr lang="en-US" dirty="0" smtClean="0"/>
              <a:t> </a:t>
            </a:r>
            <a:r>
              <a:rPr lang="en-US" dirty="0" err="1" smtClean="0"/>
              <a:t>brod</a:t>
            </a:r>
            <a:r>
              <a:rPr lang="en-US" dirty="0" smtClean="0"/>
              <a:t> a u </a:t>
            </a:r>
            <a:r>
              <a:rPr lang="en-US" dirty="0" err="1" smtClean="0"/>
              <a:t>gornjem</a:t>
            </a:r>
            <a:r>
              <a:rPr lang="en-US" dirty="0" smtClean="0"/>
              <a:t> </a:t>
            </a:r>
            <a:r>
              <a:rPr lang="en-US" dirty="0" err="1" smtClean="0"/>
              <a:t>djelu</a:t>
            </a:r>
            <a:r>
              <a:rPr lang="en-US" dirty="0" smtClean="0"/>
              <a:t> </a:t>
            </a:r>
            <a:r>
              <a:rPr lang="en-US" dirty="0" err="1" smtClean="0"/>
              <a:t>displaya</a:t>
            </a:r>
            <a:r>
              <a:rPr lang="en-US" dirty="0" smtClean="0"/>
              <a:t> </a:t>
            </a:r>
            <a:r>
              <a:rPr lang="en-US" dirty="0" err="1" smtClean="0"/>
              <a:t>dobijemo</a:t>
            </a:r>
            <a:r>
              <a:rPr lang="en-US" dirty="0" smtClean="0"/>
              <a:t> </a:t>
            </a:r>
            <a:r>
              <a:rPr lang="en-US" dirty="0" err="1" smtClean="0"/>
              <a:t>statičke</a:t>
            </a:r>
            <a:r>
              <a:rPr lang="en-US" dirty="0" smtClean="0"/>
              <a:t> </a:t>
            </a:r>
            <a:r>
              <a:rPr lang="en-US" dirty="0" err="1" smtClean="0"/>
              <a:t>podatke</a:t>
            </a:r>
            <a:r>
              <a:rPr lang="en-US" dirty="0" smtClean="0"/>
              <a:t> (MMSI, </a:t>
            </a:r>
            <a:r>
              <a:rPr lang="en-US" dirty="0" err="1" smtClean="0"/>
              <a:t>Pozivni</a:t>
            </a:r>
            <a:r>
              <a:rPr lang="en-US" dirty="0" smtClean="0"/>
              <a:t> </a:t>
            </a:r>
            <a:r>
              <a:rPr lang="en-US" dirty="0" err="1" smtClean="0"/>
              <a:t>znak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dinamički</a:t>
            </a:r>
            <a:r>
              <a:rPr lang="en-US" dirty="0" smtClean="0"/>
              <a:t> </a:t>
            </a:r>
            <a:r>
              <a:rPr lang="en-US" dirty="0" err="1" smtClean="0"/>
              <a:t>podatak</a:t>
            </a:r>
            <a:r>
              <a:rPr lang="en-US" dirty="0" smtClean="0"/>
              <a:t> o </a:t>
            </a:r>
            <a:r>
              <a:rPr lang="en-US" dirty="0" err="1" smtClean="0"/>
              <a:t>trenutnoj</a:t>
            </a:r>
            <a:r>
              <a:rPr lang="en-US" dirty="0" smtClean="0"/>
              <a:t> </a:t>
            </a:r>
            <a:r>
              <a:rPr lang="en-US" dirty="0" err="1" smtClean="0"/>
              <a:t>poziciji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Pored </a:t>
            </a:r>
            <a:r>
              <a:rPr lang="en-US" dirty="0" err="1" smtClean="0"/>
              <a:t>svakog</a:t>
            </a:r>
            <a:r>
              <a:rPr lang="en-US" dirty="0" smtClean="0"/>
              <a:t> </a:t>
            </a:r>
            <a:r>
              <a:rPr lang="en-US" dirty="0" err="1" smtClean="0"/>
              <a:t>broda</a:t>
            </a:r>
            <a:r>
              <a:rPr lang="en-US" dirty="0" smtClean="0"/>
              <a:t> </a:t>
            </a:r>
            <a:r>
              <a:rPr lang="en-US" dirty="0" err="1" smtClean="0"/>
              <a:t>stoje</a:t>
            </a:r>
            <a:r>
              <a:rPr lang="en-US" dirty="0" smtClean="0"/>
              <a:t> </a:t>
            </a:r>
            <a:r>
              <a:rPr lang="en-US" dirty="0" err="1" smtClean="0"/>
              <a:t>podaci</a:t>
            </a:r>
            <a:r>
              <a:rPr lang="en-US" dirty="0" smtClean="0"/>
              <a:t> o </a:t>
            </a:r>
            <a:r>
              <a:rPr lang="en-US" dirty="0" err="1" smtClean="0"/>
              <a:t>udaljenosti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azimutu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naš</a:t>
            </a:r>
            <a:r>
              <a:rPr lang="en-US" dirty="0" smtClean="0"/>
              <a:t> </a:t>
            </a:r>
            <a:r>
              <a:rPr lang="en-US" dirty="0" err="1" smtClean="0"/>
              <a:t>brod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Detaljne</a:t>
            </a:r>
            <a:r>
              <a:rPr lang="en-US" dirty="0" smtClean="0"/>
              <a:t> </a:t>
            </a:r>
            <a:r>
              <a:rPr lang="en-US" dirty="0" err="1" smtClean="0"/>
              <a:t>podatke</a:t>
            </a:r>
            <a:r>
              <a:rPr lang="en-US" dirty="0" smtClean="0"/>
              <a:t> </a:t>
            </a:r>
            <a:r>
              <a:rPr lang="en-US" dirty="0" err="1" smtClean="0"/>
              <a:t>dobijemo</a:t>
            </a:r>
            <a:r>
              <a:rPr lang="en-US" dirty="0" smtClean="0"/>
              <a:t> </a:t>
            </a:r>
            <a:r>
              <a:rPr lang="en-US" dirty="0" err="1" smtClean="0"/>
              <a:t>klikom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tipku</a:t>
            </a:r>
            <a:r>
              <a:rPr lang="en-US" dirty="0" smtClean="0"/>
              <a:t> ‘’detail’’</a:t>
            </a:r>
          </a:p>
        </p:txBody>
      </p:sp>
    </p:spTree>
    <p:extLst>
      <p:ext uri="{BB962C8B-B14F-4D97-AF65-F5344CB8AC3E}">
        <p14:creationId xmlns:p14="http://schemas.microsoft.com/office/powerpoint/2010/main" val="458721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0" y="83993"/>
            <a:ext cx="4951700" cy="3217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9628" y="1245247"/>
            <a:ext cx="562942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Klikom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tipku</a:t>
            </a:r>
            <a:r>
              <a:rPr lang="en-US" dirty="0" smtClean="0"/>
              <a:t> ‘’detail’’ </a:t>
            </a:r>
            <a:r>
              <a:rPr lang="en-US" dirty="0" err="1" smtClean="0"/>
              <a:t>dobijemo</a:t>
            </a:r>
            <a:r>
              <a:rPr lang="en-US" dirty="0" smtClean="0"/>
              <a:t> </a:t>
            </a:r>
            <a:r>
              <a:rPr lang="en-US" dirty="0" err="1" smtClean="0"/>
              <a:t>dinamičke</a:t>
            </a:r>
            <a:r>
              <a:rPr lang="en-US" dirty="0" smtClean="0"/>
              <a:t> </a:t>
            </a:r>
            <a:r>
              <a:rPr lang="en-US" dirty="0" err="1" smtClean="0"/>
              <a:t>podatke</a:t>
            </a:r>
            <a:r>
              <a:rPr lang="en-US" dirty="0" smtClean="0"/>
              <a:t> </a:t>
            </a:r>
          </a:p>
          <a:p>
            <a:r>
              <a:rPr lang="en-US" dirty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brzini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kursu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…a </a:t>
            </a:r>
            <a:r>
              <a:rPr lang="en-US" dirty="0" err="1" smtClean="0"/>
              <a:t>klikom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tipku</a:t>
            </a:r>
            <a:r>
              <a:rPr lang="en-US" dirty="0" smtClean="0"/>
              <a:t> ‘’more’’ </a:t>
            </a:r>
            <a:r>
              <a:rPr lang="en-US" dirty="0" err="1" smtClean="0"/>
              <a:t>dobijemo</a:t>
            </a:r>
            <a:r>
              <a:rPr lang="en-US" dirty="0" smtClean="0"/>
              <a:t> </a:t>
            </a:r>
            <a:r>
              <a:rPr lang="en-US" dirty="0" err="1" smtClean="0"/>
              <a:t>dodatne</a:t>
            </a:r>
            <a:r>
              <a:rPr lang="en-US" dirty="0" smtClean="0"/>
              <a:t> </a:t>
            </a:r>
            <a:r>
              <a:rPr lang="en-US" dirty="0" err="1" smtClean="0"/>
              <a:t>podatke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statusu</a:t>
            </a:r>
            <a:r>
              <a:rPr lang="en-US" dirty="0" smtClean="0"/>
              <a:t>, </a:t>
            </a:r>
            <a:r>
              <a:rPr lang="en-US" dirty="0" err="1" smtClean="0"/>
              <a:t>položaju</a:t>
            </a:r>
            <a:r>
              <a:rPr lang="en-US" dirty="0" smtClean="0"/>
              <a:t> </a:t>
            </a:r>
            <a:r>
              <a:rPr lang="en-US" dirty="0" err="1" smtClean="0"/>
              <a:t>antene</a:t>
            </a:r>
            <a:r>
              <a:rPr lang="en-US" dirty="0" smtClean="0"/>
              <a:t> </a:t>
            </a:r>
            <a:r>
              <a:rPr lang="en-US" dirty="0" err="1" smtClean="0"/>
              <a:t>uređaja</a:t>
            </a:r>
            <a:r>
              <a:rPr lang="en-US" dirty="0" smtClean="0"/>
              <a:t>, </a:t>
            </a:r>
            <a:r>
              <a:rPr lang="en-US" dirty="0" err="1" smtClean="0"/>
              <a:t>navigacijske</a:t>
            </a:r>
            <a:r>
              <a:rPr lang="en-US" dirty="0" smtClean="0"/>
              <a:t> </a:t>
            </a:r>
            <a:r>
              <a:rPr lang="en-US" dirty="0" err="1" smtClean="0"/>
              <a:t>podatke</a:t>
            </a:r>
            <a:r>
              <a:rPr lang="en-US" dirty="0" smtClean="0"/>
              <a:t> o</a:t>
            </a:r>
          </a:p>
          <a:p>
            <a:r>
              <a:rPr lang="en-US" dirty="0" err="1" smtClean="0"/>
              <a:t>gazu</a:t>
            </a:r>
            <a:r>
              <a:rPr lang="en-US" dirty="0" smtClean="0"/>
              <a:t> </a:t>
            </a:r>
            <a:r>
              <a:rPr lang="en-US" dirty="0" err="1" smtClean="0"/>
              <a:t>broda</a:t>
            </a:r>
            <a:r>
              <a:rPr lang="en-US" dirty="0" smtClean="0"/>
              <a:t>, </a:t>
            </a:r>
            <a:r>
              <a:rPr lang="en-US" dirty="0" err="1" smtClean="0"/>
              <a:t>odredišnoj</a:t>
            </a:r>
            <a:r>
              <a:rPr lang="en-US" dirty="0" smtClean="0"/>
              <a:t> </a:t>
            </a:r>
            <a:r>
              <a:rPr lang="en-US" dirty="0" err="1" smtClean="0"/>
              <a:t>luci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predviđenom</a:t>
            </a:r>
            <a:r>
              <a:rPr lang="en-US" dirty="0" smtClean="0"/>
              <a:t> </a:t>
            </a:r>
            <a:r>
              <a:rPr lang="en-US" dirty="0" err="1" smtClean="0"/>
              <a:t>dolasku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0" y="3480955"/>
            <a:ext cx="4951700" cy="323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26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"/>
            <a:ext cx="10058400" cy="5603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22" y="3024976"/>
            <a:ext cx="5723208" cy="3718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821134"/>
            <a:ext cx="6551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vrijeme</a:t>
            </a:r>
            <a:r>
              <a:rPr lang="en-US" dirty="0" smtClean="0"/>
              <a:t> same </a:t>
            </a:r>
            <a:r>
              <a:rPr lang="en-US" dirty="0" err="1" smtClean="0"/>
              <a:t>vježbe</a:t>
            </a:r>
            <a:r>
              <a:rPr lang="en-US" dirty="0" smtClean="0"/>
              <a:t> </a:t>
            </a:r>
            <a:r>
              <a:rPr lang="en-US" dirty="0" err="1" smtClean="0"/>
              <a:t>možemo</a:t>
            </a:r>
            <a:r>
              <a:rPr lang="en-US" dirty="0" smtClean="0"/>
              <a:t> </a:t>
            </a:r>
            <a:r>
              <a:rPr lang="en-US" dirty="0" err="1" smtClean="0"/>
              <a:t>provjeriti</a:t>
            </a:r>
            <a:r>
              <a:rPr lang="en-US" dirty="0"/>
              <a:t> </a:t>
            </a:r>
            <a:r>
              <a:rPr lang="en-US" dirty="0" err="1" smtClean="0"/>
              <a:t>točnost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endParaRPr lang="en-US" dirty="0" smtClean="0"/>
          </a:p>
          <a:p>
            <a:r>
              <a:rPr lang="en-US" dirty="0" err="1" smtClean="0"/>
              <a:t>pokazuje</a:t>
            </a:r>
            <a:r>
              <a:rPr lang="en-US" dirty="0" smtClean="0"/>
              <a:t> AIS </a:t>
            </a:r>
            <a:r>
              <a:rPr lang="en-US" dirty="0" err="1" smtClean="0"/>
              <a:t>uređaj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usporediti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onima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dodjelili</a:t>
            </a:r>
            <a:r>
              <a:rPr lang="en-US" dirty="0" smtClean="0"/>
              <a:t> u </a:t>
            </a:r>
            <a:r>
              <a:rPr lang="en-US" dirty="0" err="1" smtClean="0"/>
              <a:t>vježbi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516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719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60" y="3051810"/>
            <a:ext cx="5708148" cy="37234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8555" y="5380672"/>
            <a:ext cx="65607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Primjer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kreiranja</a:t>
            </a:r>
            <a:r>
              <a:rPr lang="en-US" dirty="0" smtClean="0"/>
              <a:t> </a:t>
            </a:r>
            <a:r>
              <a:rPr lang="en-US" dirty="0" err="1" smtClean="0"/>
              <a:t>vježbe</a:t>
            </a:r>
            <a:r>
              <a:rPr lang="en-US" dirty="0" smtClean="0"/>
              <a:t>, </a:t>
            </a:r>
            <a:r>
              <a:rPr lang="en-US" dirty="0" err="1" smtClean="0"/>
              <a:t>predmetnom</a:t>
            </a:r>
            <a:r>
              <a:rPr lang="en-US" dirty="0" smtClean="0"/>
              <a:t> </a:t>
            </a:r>
            <a:r>
              <a:rPr lang="en-US" dirty="0" err="1" smtClean="0"/>
              <a:t>brodu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dodjelili</a:t>
            </a:r>
            <a:r>
              <a:rPr lang="en-US" dirty="0" smtClean="0"/>
              <a:t> </a:t>
            </a:r>
            <a:r>
              <a:rPr lang="en-US" dirty="0" err="1" smtClean="0"/>
              <a:t>navigacijski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status: </a:t>
            </a:r>
            <a:r>
              <a:rPr lang="en-US" dirty="0" err="1" smtClean="0"/>
              <a:t>ograničen</a:t>
            </a:r>
            <a:r>
              <a:rPr lang="en-US" dirty="0" smtClean="0"/>
              <a:t> </a:t>
            </a:r>
            <a:r>
              <a:rPr lang="en-US" dirty="0" err="1" smtClean="0"/>
              <a:t>svojim</a:t>
            </a:r>
            <a:r>
              <a:rPr lang="en-US" dirty="0" smtClean="0"/>
              <a:t> </a:t>
            </a:r>
            <a:r>
              <a:rPr lang="en-US" dirty="0" err="1" smtClean="0"/>
              <a:t>gazom</a:t>
            </a:r>
            <a:r>
              <a:rPr lang="en-US" dirty="0" smtClean="0"/>
              <a:t> (Constrained by draught), Port </a:t>
            </a:r>
            <a:r>
              <a:rPr lang="en-US" dirty="0" err="1" smtClean="0"/>
              <a:t>Klang</a:t>
            </a:r>
            <a:endParaRPr lang="en-US" dirty="0" smtClean="0"/>
          </a:p>
          <a:p>
            <a:r>
              <a:rPr lang="en-US" dirty="0" err="1"/>
              <a:t>k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odredište</a:t>
            </a:r>
            <a:r>
              <a:rPr lang="en-US" dirty="0" smtClean="0"/>
              <a:t>, a </a:t>
            </a:r>
            <a:r>
              <a:rPr lang="en-US" dirty="0" err="1" smtClean="0"/>
              <a:t>ti</a:t>
            </a:r>
            <a:r>
              <a:rPr lang="en-US" dirty="0" smtClean="0"/>
              <a:t> se </a:t>
            </a:r>
            <a:r>
              <a:rPr lang="en-US" dirty="0" err="1" smtClean="0"/>
              <a:t>podaci</a:t>
            </a:r>
            <a:r>
              <a:rPr lang="en-US" dirty="0" smtClean="0"/>
              <a:t> </a:t>
            </a:r>
            <a:r>
              <a:rPr lang="en-US" dirty="0" err="1" smtClean="0"/>
              <a:t>onda</a:t>
            </a:r>
            <a:r>
              <a:rPr lang="en-US" dirty="0" smtClean="0"/>
              <a:t> </a:t>
            </a:r>
            <a:r>
              <a:rPr lang="en-US" dirty="0" err="1" smtClean="0"/>
              <a:t>očitavaju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samom</a:t>
            </a:r>
            <a:r>
              <a:rPr lang="en-US" dirty="0" smtClean="0"/>
              <a:t> AIS </a:t>
            </a:r>
            <a:r>
              <a:rPr lang="en-US" dirty="0" err="1" smtClean="0"/>
              <a:t>uređaju</a:t>
            </a:r>
            <a:r>
              <a:rPr lang="en-US" dirty="0" smtClean="0"/>
              <a:t> u</a:t>
            </a:r>
          </a:p>
          <a:p>
            <a:r>
              <a:rPr lang="en-US" dirty="0" err="1"/>
              <a:t>a</a:t>
            </a:r>
            <a:r>
              <a:rPr lang="en-US" dirty="0" err="1" smtClean="0"/>
              <a:t>ktivnoj</a:t>
            </a:r>
            <a:r>
              <a:rPr lang="en-US" dirty="0" smtClean="0"/>
              <a:t> </a:t>
            </a:r>
            <a:r>
              <a:rPr lang="en-US" dirty="0" err="1" smtClean="0"/>
              <a:t>vježbi</a:t>
            </a:r>
            <a:r>
              <a:rPr lang="en-US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021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3391" y="83128"/>
            <a:ext cx="651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SREDNJA ŠKOLA AMBROZA HARAČIĆA MALI LOŠINJ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7173" y="953265"/>
            <a:ext cx="233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Kap.Renato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Dudić,prof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8583" y="3317749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ISHODI: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8583" y="3823733"/>
            <a:ext cx="49933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</a:rPr>
              <a:t>Pokrenuti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sustav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odgovarajuću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vježbu</a:t>
            </a:r>
            <a:endParaRPr lang="hr-HR" dirty="0">
              <a:solidFill>
                <a:schemeClr val="bg1"/>
              </a:solidFill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</a:rPr>
              <a:t>Odabrati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odgovarajući</a:t>
            </a:r>
            <a:r>
              <a:rPr lang="en-US" dirty="0" smtClean="0">
                <a:solidFill>
                  <a:schemeClr val="bg1"/>
                </a:solidFill>
              </a:rPr>
              <a:t> panel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hr-HR" dirty="0" smtClean="0">
                <a:solidFill>
                  <a:schemeClr val="bg1"/>
                </a:solidFill>
              </a:rPr>
              <a:t> upravljačk</a:t>
            </a:r>
            <a:r>
              <a:rPr lang="en-US" dirty="0" err="1" smtClean="0">
                <a:solidFill>
                  <a:schemeClr val="bg1"/>
                </a:solidFill>
              </a:rPr>
              <a:t>oj</a:t>
            </a:r>
            <a:r>
              <a:rPr lang="hr-HR" dirty="0" smtClean="0">
                <a:solidFill>
                  <a:schemeClr val="bg1"/>
                </a:solidFill>
              </a:rPr>
              <a:t> konzol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</a:rPr>
              <a:t>Izabrati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brod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ove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dodjelu</a:t>
            </a:r>
            <a:r>
              <a:rPr lang="en-US" dirty="0" smtClean="0">
                <a:solidFill>
                  <a:schemeClr val="bg1"/>
                </a:solidFill>
              </a:rPr>
              <a:t> AIS </a:t>
            </a:r>
            <a:r>
              <a:rPr lang="en-US" dirty="0" err="1" smtClean="0">
                <a:solidFill>
                  <a:schemeClr val="bg1"/>
                </a:solidFill>
              </a:rPr>
              <a:t>podataka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</a:rPr>
              <a:t>Otvoriti</a:t>
            </a:r>
            <a:r>
              <a:rPr lang="en-US" dirty="0" smtClean="0">
                <a:solidFill>
                  <a:schemeClr val="bg1"/>
                </a:solidFill>
              </a:rPr>
              <a:t> UAIS </a:t>
            </a:r>
            <a:r>
              <a:rPr lang="en-US" dirty="0" err="1" smtClean="0">
                <a:solidFill>
                  <a:schemeClr val="bg1"/>
                </a:solidFill>
              </a:rPr>
              <a:t>izbornik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statičkim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podacima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</a:rPr>
              <a:t>Dodjeliti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brodu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statičke</a:t>
            </a:r>
            <a:r>
              <a:rPr lang="en-US" dirty="0" smtClean="0">
                <a:solidFill>
                  <a:schemeClr val="bg1"/>
                </a:solidFill>
              </a:rPr>
              <a:t> AIS </a:t>
            </a:r>
            <a:r>
              <a:rPr lang="en-US" dirty="0" err="1" smtClean="0">
                <a:solidFill>
                  <a:schemeClr val="bg1"/>
                </a:solidFill>
              </a:rPr>
              <a:t>podatke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</a:rPr>
              <a:t>Aktivirati</a:t>
            </a:r>
            <a:r>
              <a:rPr lang="en-US" dirty="0" smtClean="0">
                <a:solidFill>
                  <a:schemeClr val="bg1"/>
                </a:solidFill>
              </a:rPr>
              <a:t> AIS </a:t>
            </a:r>
            <a:r>
              <a:rPr lang="en-US" dirty="0" err="1" smtClean="0">
                <a:solidFill>
                  <a:schemeClr val="bg1"/>
                </a:solidFill>
              </a:rPr>
              <a:t>sustav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</a:rPr>
              <a:t>Koristiti</a:t>
            </a:r>
            <a:r>
              <a:rPr lang="en-US" dirty="0" smtClean="0">
                <a:solidFill>
                  <a:schemeClr val="bg1"/>
                </a:solidFill>
              </a:rPr>
              <a:t> AIS </a:t>
            </a:r>
            <a:r>
              <a:rPr lang="en-US" dirty="0" err="1" smtClean="0">
                <a:solidFill>
                  <a:schemeClr val="bg1"/>
                </a:solidFill>
              </a:rPr>
              <a:t>podatke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brodova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unutar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cijele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vježbe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</a:rPr>
              <a:t>Analizirati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točnost</a:t>
            </a:r>
            <a:r>
              <a:rPr lang="en-US" dirty="0" smtClean="0">
                <a:solidFill>
                  <a:schemeClr val="bg1"/>
                </a:solidFill>
              </a:rPr>
              <a:t> AIS </a:t>
            </a:r>
            <a:r>
              <a:rPr lang="en-US" dirty="0" err="1" smtClean="0">
                <a:solidFill>
                  <a:schemeClr val="bg1"/>
                </a:solidFill>
              </a:rPr>
              <a:t>podataka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hr-HR" dirty="0">
              <a:solidFill>
                <a:schemeClr val="bg1"/>
              </a:solidFill>
            </a:endParaRPr>
          </a:p>
          <a:p>
            <a:pPr lvl="0"/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4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5995555" y="3230664"/>
            <a:ext cx="363681" cy="1351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7252854" y="3230663"/>
            <a:ext cx="2348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dodjelu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uređivanje</a:t>
            </a:r>
            <a:r>
              <a:rPr lang="en-US" dirty="0" smtClean="0"/>
              <a:t> AIS </a:t>
            </a:r>
            <a:r>
              <a:rPr lang="en-US" dirty="0" err="1" smtClean="0"/>
              <a:t>podataka</a:t>
            </a:r>
            <a:r>
              <a:rPr lang="en-US" dirty="0" smtClean="0"/>
              <a:t>, </a:t>
            </a:r>
            <a:r>
              <a:rPr lang="en-US" dirty="0" err="1" smtClean="0"/>
              <a:t>desnim</a:t>
            </a:r>
            <a:r>
              <a:rPr lang="en-US" dirty="0" smtClean="0"/>
              <a:t> </a:t>
            </a:r>
            <a:r>
              <a:rPr lang="en-US" dirty="0" err="1" smtClean="0"/>
              <a:t>klikom</a:t>
            </a:r>
            <a:r>
              <a:rPr lang="en-US" dirty="0" smtClean="0"/>
              <a:t> </a:t>
            </a:r>
            <a:r>
              <a:rPr lang="en-US" dirty="0" err="1" smtClean="0"/>
              <a:t>miša</a:t>
            </a:r>
            <a:r>
              <a:rPr lang="en-US" dirty="0" smtClean="0"/>
              <a:t>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 smtClean="0"/>
              <a:t>kliknuti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željeni</a:t>
            </a:r>
            <a:r>
              <a:rPr lang="en-US" dirty="0" smtClean="0"/>
              <a:t> </a:t>
            </a:r>
            <a:r>
              <a:rPr lang="en-US" dirty="0" err="1" smtClean="0"/>
              <a:t>brod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brodova</a:t>
            </a:r>
            <a:r>
              <a:rPr lang="en-US" dirty="0" smtClean="0"/>
              <a:t> </a:t>
            </a:r>
            <a:r>
              <a:rPr lang="en-US" dirty="0" err="1" smtClean="0"/>
              <a:t>pojedinačno</a:t>
            </a:r>
            <a:r>
              <a:rPr lang="en-US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1426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190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702136" y="2722418"/>
            <a:ext cx="2878282" cy="9975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63545" y="3335482"/>
            <a:ext cx="19765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</a:t>
            </a:r>
            <a:r>
              <a:rPr lang="en-US" dirty="0" err="1" smtClean="0"/>
              <a:t>izborniku</a:t>
            </a:r>
            <a:r>
              <a:rPr lang="en-US" dirty="0" smtClean="0"/>
              <a:t> </a:t>
            </a:r>
            <a:r>
              <a:rPr lang="en-US" dirty="0" err="1" smtClean="0"/>
              <a:t>novog</a:t>
            </a:r>
            <a:endParaRPr lang="en-US" dirty="0" smtClean="0"/>
          </a:p>
          <a:p>
            <a:r>
              <a:rPr lang="en-US" dirty="0" err="1" smtClean="0"/>
              <a:t>prozora</a:t>
            </a:r>
            <a:r>
              <a:rPr lang="en-US" dirty="0" smtClean="0"/>
              <a:t> </a:t>
            </a:r>
            <a:r>
              <a:rPr lang="en-US" dirty="0" err="1" smtClean="0"/>
              <a:t>odabiremo</a:t>
            </a:r>
            <a:endParaRPr lang="en-US" dirty="0" smtClean="0"/>
          </a:p>
          <a:p>
            <a:r>
              <a:rPr lang="en-US" dirty="0" smtClean="0"/>
              <a:t>             UAIS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004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80319" y="2608118"/>
            <a:ext cx="22919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Unutar</a:t>
            </a:r>
            <a:r>
              <a:rPr lang="en-US" dirty="0" smtClean="0"/>
              <a:t> UAIS </a:t>
            </a:r>
            <a:r>
              <a:rPr lang="en-US" dirty="0" err="1" smtClean="0"/>
              <a:t>izbornika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odabiremo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brodu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dodjeljujemo</a:t>
            </a:r>
            <a:r>
              <a:rPr lang="en-US" dirty="0" smtClean="0"/>
              <a:t> </a:t>
            </a:r>
          </a:p>
          <a:p>
            <a:r>
              <a:rPr lang="en-US" dirty="0" smtClean="0"/>
              <a:t>AIS </a:t>
            </a:r>
            <a:r>
              <a:rPr lang="en-US" dirty="0" err="1" smtClean="0"/>
              <a:t>podatke</a:t>
            </a:r>
            <a:endParaRPr lang="en-US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052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34545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6234545" cy="3373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7054" y="457200"/>
            <a:ext cx="5420330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Od </a:t>
            </a:r>
            <a:r>
              <a:rPr lang="en-US" dirty="0" err="1" smtClean="0"/>
              <a:t>statičkih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</a:t>
            </a:r>
            <a:r>
              <a:rPr lang="en-US" dirty="0" err="1" smtClean="0"/>
              <a:t>brodu</a:t>
            </a:r>
            <a:r>
              <a:rPr lang="en-US" dirty="0" smtClean="0"/>
              <a:t> je </a:t>
            </a:r>
            <a:r>
              <a:rPr lang="en-US" dirty="0" err="1" smtClean="0"/>
              <a:t>moguće</a:t>
            </a:r>
            <a:r>
              <a:rPr lang="en-US" dirty="0" smtClean="0"/>
              <a:t> </a:t>
            </a:r>
            <a:r>
              <a:rPr lang="en-US" dirty="0" err="1" smtClean="0"/>
              <a:t>dodjeliti</a:t>
            </a:r>
            <a:r>
              <a:rPr lang="en-US" dirty="0" smtClean="0"/>
              <a:t>:</a:t>
            </a:r>
          </a:p>
          <a:p>
            <a:r>
              <a:rPr lang="en-US" dirty="0" smtClean="0"/>
              <a:t>MMSI</a:t>
            </a:r>
          </a:p>
          <a:p>
            <a:r>
              <a:rPr lang="en-US" dirty="0" smtClean="0"/>
              <a:t>IMO </a:t>
            </a:r>
            <a:r>
              <a:rPr lang="en-US" dirty="0" err="1" smtClean="0"/>
              <a:t>broj</a:t>
            </a:r>
            <a:endParaRPr lang="en-US" dirty="0" smtClean="0"/>
          </a:p>
          <a:p>
            <a:r>
              <a:rPr lang="en-US" dirty="0" err="1" smtClean="0"/>
              <a:t>Zastava</a:t>
            </a:r>
            <a:endParaRPr lang="en-US" dirty="0" smtClean="0"/>
          </a:p>
          <a:p>
            <a:r>
              <a:rPr lang="en-US" dirty="0" err="1" smtClean="0"/>
              <a:t>Pozivni</a:t>
            </a:r>
            <a:r>
              <a:rPr lang="en-US" dirty="0" smtClean="0"/>
              <a:t> </a:t>
            </a:r>
            <a:r>
              <a:rPr lang="en-US" dirty="0" err="1" smtClean="0"/>
              <a:t>znak</a:t>
            </a:r>
            <a:endParaRPr lang="en-US" dirty="0" smtClean="0"/>
          </a:p>
          <a:p>
            <a:r>
              <a:rPr lang="en-US" dirty="0" err="1" smtClean="0"/>
              <a:t>Vrsta</a:t>
            </a:r>
            <a:r>
              <a:rPr lang="en-US" dirty="0" smtClean="0"/>
              <a:t> </a:t>
            </a:r>
            <a:r>
              <a:rPr lang="en-US" dirty="0" err="1" smtClean="0"/>
              <a:t>broda</a:t>
            </a:r>
            <a:r>
              <a:rPr lang="en-US" dirty="0" smtClean="0"/>
              <a:t> (</a:t>
            </a:r>
            <a:r>
              <a:rPr lang="en-US" dirty="0" err="1" smtClean="0"/>
              <a:t>tereta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Status</a:t>
            </a:r>
          </a:p>
          <a:p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posade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Navigacijski</a:t>
            </a:r>
            <a:r>
              <a:rPr lang="en-US" dirty="0" smtClean="0"/>
              <a:t> </a:t>
            </a:r>
            <a:r>
              <a:rPr lang="en-US" dirty="0" err="1" smtClean="0"/>
              <a:t>podaci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Odredišna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endParaRPr lang="en-US" dirty="0" smtClean="0"/>
          </a:p>
          <a:p>
            <a:r>
              <a:rPr lang="en-US" dirty="0" smtClean="0"/>
              <a:t>ETA</a:t>
            </a:r>
          </a:p>
          <a:p>
            <a:r>
              <a:rPr lang="en-US" dirty="0" err="1" smtClean="0"/>
              <a:t>Gaz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aktivnoj</a:t>
            </a:r>
            <a:r>
              <a:rPr lang="en-US" dirty="0" smtClean="0"/>
              <a:t> </a:t>
            </a:r>
            <a:r>
              <a:rPr lang="en-US" dirty="0" err="1" smtClean="0"/>
              <a:t>vježbi</a:t>
            </a:r>
            <a:r>
              <a:rPr lang="en-US" dirty="0" smtClean="0"/>
              <a:t> </a:t>
            </a:r>
            <a:r>
              <a:rPr lang="en-US" dirty="0" err="1" smtClean="0"/>
              <a:t>automatski</a:t>
            </a:r>
            <a:r>
              <a:rPr lang="en-US" dirty="0" smtClean="0"/>
              <a:t> se </a:t>
            </a:r>
            <a:r>
              <a:rPr lang="en-US" dirty="0" err="1" smtClean="0"/>
              <a:t>dobiju</a:t>
            </a:r>
            <a:r>
              <a:rPr lang="en-US" dirty="0" smtClean="0"/>
              <a:t> </a:t>
            </a:r>
            <a:r>
              <a:rPr lang="en-US" dirty="0" err="1" smtClean="0"/>
              <a:t>dinamički</a:t>
            </a:r>
            <a:r>
              <a:rPr lang="en-US" dirty="0" smtClean="0"/>
              <a:t> </a:t>
            </a:r>
            <a:r>
              <a:rPr lang="en-US" dirty="0" err="1" smtClean="0"/>
              <a:t>podaci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Pozicija</a:t>
            </a:r>
            <a:r>
              <a:rPr lang="en-US" dirty="0" smtClean="0"/>
              <a:t> </a:t>
            </a:r>
            <a:r>
              <a:rPr lang="en-US" dirty="0" err="1" smtClean="0"/>
              <a:t>broda</a:t>
            </a:r>
            <a:endParaRPr lang="en-US" dirty="0" smtClean="0"/>
          </a:p>
          <a:p>
            <a:r>
              <a:rPr lang="en-US" dirty="0" err="1" smtClean="0"/>
              <a:t>Kurs</a:t>
            </a:r>
            <a:endParaRPr lang="en-US" dirty="0" smtClean="0"/>
          </a:p>
          <a:p>
            <a:r>
              <a:rPr lang="en-US" dirty="0" err="1" smtClean="0"/>
              <a:t>Brzina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 bi </a:t>
            </a:r>
            <a:r>
              <a:rPr lang="en-US" dirty="0" err="1" smtClean="0"/>
              <a:t>mogli</a:t>
            </a:r>
            <a:r>
              <a:rPr lang="en-US" dirty="0" smtClean="0"/>
              <a:t> </a:t>
            </a:r>
            <a:r>
              <a:rPr lang="en-US" dirty="0" err="1" smtClean="0"/>
              <a:t>vidjeti</a:t>
            </a:r>
            <a:r>
              <a:rPr lang="en-US" dirty="0" smtClean="0"/>
              <a:t> AIS </a:t>
            </a:r>
            <a:r>
              <a:rPr lang="en-US" dirty="0" err="1" smtClean="0"/>
              <a:t>podatke</a:t>
            </a:r>
            <a:r>
              <a:rPr lang="en-US" dirty="0" smtClean="0"/>
              <a:t> </a:t>
            </a:r>
            <a:r>
              <a:rPr lang="en-US" dirty="0" err="1" smtClean="0"/>
              <a:t>broda</a:t>
            </a:r>
            <a:r>
              <a:rPr lang="en-US" dirty="0" smtClean="0"/>
              <a:t> u </a:t>
            </a:r>
            <a:r>
              <a:rPr lang="en-US" dirty="0" err="1" smtClean="0"/>
              <a:t>aktivnoj</a:t>
            </a:r>
            <a:r>
              <a:rPr lang="en-US" dirty="0" smtClean="0"/>
              <a:t> </a:t>
            </a:r>
            <a:r>
              <a:rPr lang="en-US" dirty="0" err="1" smtClean="0"/>
              <a:t>vježbi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kreiranju</a:t>
            </a:r>
            <a:r>
              <a:rPr lang="en-US" dirty="0" smtClean="0"/>
              <a:t> </a:t>
            </a:r>
            <a:r>
              <a:rPr lang="en-US" dirty="0" err="1" smtClean="0"/>
              <a:t>vježbe</a:t>
            </a:r>
            <a:r>
              <a:rPr lang="en-US" dirty="0" smtClean="0"/>
              <a:t> AIS je </a:t>
            </a:r>
            <a:r>
              <a:rPr lang="en-US" dirty="0" err="1" smtClean="0"/>
              <a:t>potrebno</a:t>
            </a:r>
            <a:r>
              <a:rPr lang="en-US" dirty="0" smtClean="0"/>
              <a:t> </a:t>
            </a:r>
            <a:r>
              <a:rPr lang="en-US" dirty="0" err="1" smtClean="0"/>
              <a:t>aktivirati</a:t>
            </a:r>
            <a:r>
              <a:rPr lang="en-US" dirty="0" smtClean="0"/>
              <a:t> </a:t>
            </a:r>
            <a:r>
              <a:rPr lang="en-US" dirty="0" err="1" smtClean="0"/>
              <a:t>klikom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‘’POWER’’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891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327168"/>
            <a:ext cx="78941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svaku</a:t>
            </a:r>
            <a:r>
              <a:rPr lang="en-US" sz="2000" dirty="0" smtClean="0"/>
              <a:t> </a:t>
            </a:r>
            <a:r>
              <a:rPr lang="en-US" sz="2000" dirty="0" err="1" smtClean="0"/>
              <a:t>odabranu</a:t>
            </a:r>
            <a:r>
              <a:rPr lang="en-US" sz="2000" dirty="0" smtClean="0"/>
              <a:t> </a:t>
            </a:r>
            <a:r>
              <a:rPr lang="en-US" sz="2000" dirty="0" err="1" smtClean="0"/>
              <a:t>kategoriju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postoji</a:t>
            </a:r>
            <a:r>
              <a:rPr lang="en-US" sz="2000" dirty="0" smtClean="0"/>
              <a:t> </a:t>
            </a:r>
            <a:r>
              <a:rPr lang="en-US" sz="2000" dirty="0" err="1" smtClean="0"/>
              <a:t>padajući</a:t>
            </a:r>
            <a:r>
              <a:rPr lang="en-US" sz="2000" dirty="0" smtClean="0"/>
              <a:t> </a:t>
            </a:r>
            <a:r>
              <a:rPr lang="en-US" sz="2000" dirty="0" err="1" smtClean="0"/>
              <a:t>izbornik</a:t>
            </a:r>
            <a:r>
              <a:rPr lang="en-US" sz="2000" dirty="0" smtClean="0"/>
              <a:t> u </a:t>
            </a:r>
            <a:r>
              <a:rPr lang="en-US" sz="2000" dirty="0" err="1" smtClean="0"/>
              <a:t>kojem</a:t>
            </a:r>
            <a:r>
              <a:rPr lang="en-US" sz="2000" dirty="0" smtClean="0"/>
              <a:t> se </a:t>
            </a:r>
            <a:r>
              <a:rPr lang="en-US" sz="2000" dirty="0" err="1" smtClean="0"/>
              <a:t>izabire</a:t>
            </a:r>
            <a:endParaRPr lang="en-US" sz="2000" dirty="0" smtClean="0"/>
          </a:p>
          <a:p>
            <a:r>
              <a:rPr lang="en-US" sz="2000" dirty="0" err="1"/>
              <a:t>r</a:t>
            </a:r>
            <a:r>
              <a:rPr lang="en-US" sz="2000" dirty="0" err="1" smtClean="0"/>
              <a:t>elevantan</a:t>
            </a:r>
            <a:r>
              <a:rPr lang="en-US" sz="2000" dirty="0" smtClean="0"/>
              <a:t> </a:t>
            </a:r>
            <a:r>
              <a:rPr lang="en-US" sz="2000" dirty="0" err="1" smtClean="0"/>
              <a:t>podatak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dodjelu</a:t>
            </a:r>
            <a:r>
              <a:rPr lang="en-US" sz="2000" dirty="0" smtClean="0"/>
              <a:t>. </a:t>
            </a:r>
            <a:endParaRPr lang="en-US" sz="2000" dirty="0"/>
          </a:p>
          <a:p>
            <a:r>
              <a:rPr lang="en-US" sz="2000" dirty="0" smtClean="0"/>
              <a:t>U </a:t>
            </a:r>
            <a:r>
              <a:rPr lang="en-US" sz="2000" dirty="0" err="1" smtClean="0"/>
              <a:t>našem</a:t>
            </a:r>
            <a:r>
              <a:rPr lang="en-US" sz="2000" dirty="0" smtClean="0"/>
              <a:t> </a:t>
            </a:r>
            <a:r>
              <a:rPr lang="en-US" sz="2000" dirty="0" err="1" smtClean="0"/>
              <a:t>primjeru</a:t>
            </a:r>
            <a:r>
              <a:rPr lang="en-US" sz="2000" dirty="0" smtClean="0"/>
              <a:t> </a:t>
            </a:r>
            <a:r>
              <a:rPr lang="en-US" sz="2000" dirty="0" err="1" smtClean="0"/>
              <a:t>radi</a:t>
            </a:r>
            <a:r>
              <a:rPr lang="en-US" sz="2000" dirty="0" smtClean="0"/>
              <a:t> se o </a:t>
            </a:r>
            <a:r>
              <a:rPr lang="en-US" sz="2000" dirty="0" err="1" smtClean="0"/>
              <a:t>privezanom</a:t>
            </a:r>
            <a:r>
              <a:rPr lang="en-US" sz="2000" dirty="0" smtClean="0"/>
              <a:t> </a:t>
            </a:r>
            <a:r>
              <a:rPr lang="en-US" sz="2000" dirty="0" err="1" smtClean="0"/>
              <a:t>brodu</a:t>
            </a:r>
            <a:r>
              <a:rPr lang="en-US" sz="2000" dirty="0" smtClean="0"/>
              <a:t> u </a:t>
            </a:r>
            <a:r>
              <a:rPr lang="en-US" sz="2000" dirty="0" err="1" smtClean="0"/>
              <a:t>luci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Singapore, pa se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kategoriju</a:t>
            </a:r>
            <a:r>
              <a:rPr lang="en-US" sz="2000" dirty="0" smtClean="0"/>
              <a:t> ‘’</a:t>
            </a:r>
            <a:r>
              <a:rPr lang="en-US" sz="2000" dirty="0" err="1" smtClean="0"/>
              <a:t>navigacijski</a:t>
            </a:r>
            <a:r>
              <a:rPr lang="en-US" sz="2000" dirty="0" smtClean="0"/>
              <a:t> status’’, u </a:t>
            </a:r>
            <a:r>
              <a:rPr lang="en-US" sz="2000" dirty="0" err="1" smtClean="0"/>
              <a:t>padajućem</a:t>
            </a:r>
            <a:r>
              <a:rPr lang="en-US" sz="2000" dirty="0" smtClean="0"/>
              <a:t> </a:t>
            </a:r>
            <a:r>
              <a:rPr lang="en-US" sz="2000" dirty="0" err="1" smtClean="0"/>
              <a:t>izborniku</a:t>
            </a:r>
            <a:endParaRPr lang="en-US" sz="2000" dirty="0" smtClean="0"/>
          </a:p>
          <a:p>
            <a:r>
              <a:rPr lang="en-US" sz="2000" dirty="0" err="1" smtClean="0"/>
              <a:t>odabire</a:t>
            </a:r>
            <a:r>
              <a:rPr lang="en-US" sz="2000" dirty="0" smtClean="0"/>
              <a:t> </a:t>
            </a:r>
            <a:r>
              <a:rPr lang="en-US" sz="2000" dirty="0" err="1" smtClean="0"/>
              <a:t>podatak</a:t>
            </a:r>
            <a:r>
              <a:rPr lang="en-US" sz="2000" dirty="0" smtClean="0"/>
              <a:t> ‘’</a:t>
            </a:r>
            <a:r>
              <a:rPr lang="en-US" sz="2000" dirty="0" err="1" smtClean="0"/>
              <a:t>privezan</a:t>
            </a:r>
            <a:r>
              <a:rPr lang="en-US" sz="2000" dirty="0" smtClean="0"/>
              <a:t>’’ (</a:t>
            </a:r>
            <a:r>
              <a:rPr lang="en-US" sz="2000" dirty="0" err="1" smtClean="0"/>
              <a:t>engl.moored</a:t>
            </a:r>
            <a:r>
              <a:rPr lang="en-US" sz="2000" dirty="0" smtClean="0"/>
              <a:t>)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69386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0325"/>
            <a:ext cx="12163425" cy="679767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473036" y="1241811"/>
            <a:ext cx="571500" cy="2031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4696692" y="1241811"/>
            <a:ext cx="31316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 </a:t>
            </a:r>
            <a:r>
              <a:rPr lang="en-US" dirty="0" err="1" smtClean="0"/>
              <a:t>ekranu</a:t>
            </a:r>
            <a:r>
              <a:rPr lang="en-US" dirty="0" smtClean="0"/>
              <a:t> </a:t>
            </a:r>
            <a:r>
              <a:rPr lang="en-US" dirty="0" err="1" smtClean="0"/>
              <a:t>vizualizacije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vidimo</a:t>
            </a:r>
            <a:r>
              <a:rPr lang="en-US" dirty="0" smtClean="0"/>
              <a:t> </a:t>
            </a:r>
            <a:r>
              <a:rPr lang="en-US" dirty="0" err="1" smtClean="0"/>
              <a:t>brod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odabran</a:t>
            </a:r>
            <a:endParaRPr lang="en-US" dirty="0" smtClean="0"/>
          </a:p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dodjelu</a:t>
            </a:r>
            <a:r>
              <a:rPr lang="en-US" dirty="0" smtClean="0"/>
              <a:t> AIS </a:t>
            </a:r>
            <a:r>
              <a:rPr lang="en-US" dirty="0" err="1" smtClean="0"/>
              <a:t>podataka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kreiranju</a:t>
            </a:r>
            <a:r>
              <a:rPr lang="en-US" dirty="0" smtClean="0"/>
              <a:t> </a:t>
            </a:r>
            <a:r>
              <a:rPr lang="en-US" dirty="0" err="1" smtClean="0"/>
              <a:t>cijele</a:t>
            </a:r>
            <a:r>
              <a:rPr lang="en-US" dirty="0" smtClean="0"/>
              <a:t> </a:t>
            </a:r>
            <a:r>
              <a:rPr lang="en-US" dirty="0" err="1" smtClean="0"/>
              <a:t>vježbe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brodu</a:t>
            </a:r>
            <a:r>
              <a:rPr lang="en-US" dirty="0" smtClean="0"/>
              <a:t> je </a:t>
            </a:r>
            <a:r>
              <a:rPr lang="en-US" dirty="0" err="1" smtClean="0"/>
              <a:t>prethodno</a:t>
            </a:r>
            <a:r>
              <a:rPr lang="en-US" dirty="0" smtClean="0"/>
              <a:t>, </a:t>
            </a:r>
            <a:r>
              <a:rPr lang="en-US" dirty="0" err="1" smtClean="0"/>
              <a:t>dodjeljeno</a:t>
            </a:r>
            <a:endParaRPr lang="en-US" dirty="0" smtClean="0"/>
          </a:p>
          <a:p>
            <a:r>
              <a:rPr lang="en-US" dirty="0" err="1" smtClean="0"/>
              <a:t>Ime</a:t>
            </a:r>
            <a:r>
              <a:rPr lang="en-US" dirty="0" smtClean="0"/>
              <a:t>: ‘’HANJIN PIONEER’’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6483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6683" y="1901536"/>
            <a:ext cx="2010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Prikaz</a:t>
            </a:r>
            <a:r>
              <a:rPr lang="en-US" dirty="0" smtClean="0"/>
              <a:t> AIS </a:t>
            </a:r>
            <a:r>
              <a:rPr lang="en-US" dirty="0" err="1" smtClean="0"/>
              <a:t>podataka</a:t>
            </a: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aktivnoj</a:t>
            </a:r>
            <a:r>
              <a:rPr lang="en-US" dirty="0" smtClean="0"/>
              <a:t> </a:t>
            </a:r>
            <a:r>
              <a:rPr lang="en-US" dirty="0" err="1" smtClean="0"/>
              <a:t>vježbi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Status: </a:t>
            </a:r>
            <a:r>
              <a:rPr lang="en-US" dirty="0" err="1" smtClean="0"/>
              <a:t>Privezan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1642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521</Words>
  <Application>Microsoft Office PowerPoint</Application>
  <PresentationFormat>Widescreen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Renato</dc:creator>
  <cp:lastModifiedBy>Renato</cp:lastModifiedBy>
  <cp:revision>31</cp:revision>
  <dcterms:created xsi:type="dcterms:W3CDTF">2023-01-12T10:35:58Z</dcterms:created>
  <dcterms:modified xsi:type="dcterms:W3CDTF">2024-01-16T11:04:42Z</dcterms:modified>
</cp:coreProperties>
</file>