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75" r:id="rId11"/>
    <p:sldId id="278" r:id="rId12"/>
    <p:sldId id="277" r:id="rId13"/>
    <p:sldId id="276" r:id="rId14"/>
    <p:sldId id="260" r:id="rId15"/>
    <p:sldId id="261" r:id="rId16"/>
    <p:sldId id="279" r:id="rId17"/>
    <p:sldId id="262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3" r:id="rId28"/>
    <p:sldId id="289" r:id="rId29"/>
    <p:sldId id="290" r:id="rId30"/>
    <p:sldId id="291" r:id="rId31"/>
    <p:sldId id="292" r:id="rId32"/>
    <p:sldId id="293" r:id="rId33"/>
    <p:sldId id="265" r:id="rId34"/>
    <p:sldId id="296" r:id="rId35"/>
    <p:sldId id="295" r:id="rId36"/>
    <p:sldId id="297" r:id="rId37"/>
    <p:sldId id="298" r:id="rId38"/>
    <p:sldId id="266" r:id="rId39"/>
    <p:sldId id="294" r:id="rId4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A89DB-4570-4B64-A8A2-269D06C288C5}" type="doc">
      <dgm:prSet loTypeId="urn:microsoft.com/office/officeart/2005/8/layout/chevron1" loCatId="process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5F8E2E46-DA22-4224-AA06-8DBF3661F8CF}">
      <dgm:prSet/>
      <dgm:spPr/>
      <dgm:t>
        <a:bodyPr/>
        <a:lstStyle/>
        <a:p>
          <a:pPr rtl="0"/>
          <a:r>
            <a:rPr lang="hr-HR" smtClean="0"/>
            <a:t>vjetar jača</a:t>
          </a:r>
          <a:endParaRPr lang="hr-HR"/>
        </a:p>
      </dgm:t>
    </dgm:pt>
    <dgm:pt modelId="{63E1A5AF-A418-4B23-9CB5-7BAE12A83901}" type="parTrans" cxnId="{9E1431D7-703B-4086-9A64-A9B06DD5C7E3}">
      <dgm:prSet/>
      <dgm:spPr/>
      <dgm:t>
        <a:bodyPr/>
        <a:lstStyle/>
        <a:p>
          <a:endParaRPr lang="hr-HR"/>
        </a:p>
      </dgm:t>
    </dgm:pt>
    <dgm:pt modelId="{9A56A70A-5779-4A16-BF40-A491DABB5967}" type="sibTrans" cxnId="{9E1431D7-703B-4086-9A64-A9B06DD5C7E3}">
      <dgm:prSet/>
      <dgm:spPr/>
      <dgm:t>
        <a:bodyPr/>
        <a:lstStyle/>
        <a:p>
          <a:endParaRPr lang="hr-HR"/>
        </a:p>
      </dgm:t>
    </dgm:pt>
    <dgm:pt modelId="{501B327D-038E-45A7-B721-1A7A173B15DC}">
      <dgm:prSet/>
      <dgm:spPr/>
      <dgm:t>
        <a:bodyPr/>
        <a:lstStyle/>
        <a:p>
          <a:pPr rtl="0"/>
          <a:r>
            <a:rPr lang="hr-HR" smtClean="0"/>
            <a:t>visoki oblaci se zgušnjuju</a:t>
          </a:r>
          <a:endParaRPr lang="hr-HR"/>
        </a:p>
      </dgm:t>
    </dgm:pt>
    <dgm:pt modelId="{687587CA-1D1C-4250-991E-8B28F4F24252}" type="parTrans" cxnId="{ED1810D5-6ACC-4F0D-978B-35379A540624}">
      <dgm:prSet/>
      <dgm:spPr/>
      <dgm:t>
        <a:bodyPr/>
        <a:lstStyle/>
        <a:p>
          <a:endParaRPr lang="hr-HR"/>
        </a:p>
      </dgm:t>
    </dgm:pt>
    <dgm:pt modelId="{10DDA356-25A4-450F-837B-935A9B928C0A}" type="sibTrans" cxnId="{ED1810D5-6ACC-4F0D-978B-35379A540624}">
      <dgm:prSet/>
      <dgm:spPr/>
      <dgm:t>
        <a:bodyPr/>
        <a:lstStyle/>
        <a:p>
          <a:endParaRPr lang="hr-HR"/>
        </a:p>
      </dgm:t>
    </dgm:pt>
    <dgm:pt modelId="{940D7E9D-D825-4AB6-83F5-329EFDDE0BE6}">
      <dgm:prSet/>
      <dgm:spPr/>
      <dgm:t>
        <a:bodyPr/>
        <a:lstStyle/>
        <a:p>
          <a:pPr rtl="0"/>
          <a:r>
            <a:rPr lang="hr-HR" dirty="0" smtClean="0"/>
            <a:t>atmosferski tlak pada</a:t>
          </a:r>
          <a:endParaRPr lang="hr-HR" dirty="0"/>
        </a:p>
      </dgm:t>
    </dgm:pt>
    <dgm:pt modelId="{A94A4004-EAA7-4196-8416-CC88F426AFF2}" type="parTrans" cxnId="{08B6EBE0-191B-435D-9DD6-D16A728F66D7}">
      <dgm:prSet/>
      <dgm:spPr/>
      <dgm:t>
        <a:bodyPr/>
        <a:lstStyle/>
        <a:p>
          <a:endParaRPr lang="hr-HR"/>
        </a:p>
      </dgm:t>
    </dgm:pt>
    <dgm:pt modelId="{459B070C-3277-418A-A588-05C37ABD579F}" type="sibTrans" cxnId="{08B6EBE0-191B-435D-9DD6-D16A728F66D7}">
      <dgm:prSet/>
      <dgm:spPr/>
      <dgm:t>
        <a:bodyPr/>
        <a:lstStyle/>
        <a:p>
          <a:endParaRPr lang="hr-HR"/>
        </a:p>
      </dgm:t>
    </dgm:pt>
    <dgm:pt modelId="{B5184B93-B656-44AD-8C39-27EF005B8422}">
      <dgm:prSet/>
      <dgm:spPr/>
      <dgm:t>
        <a:bodyPr/>
        <a:lstStyle/>
        <a:p>
          <a:pPr rtl="0"/>
          <a:r>
            <a:rPr lang="hr-HR" smtClean="0"/>
            <a:t>približava se ciklona</a:t>
          </a:r>
          <a:endParaRPr lang="hr-HR"/>
        </a:p>
      </dgm:t>
    </dgm:pt>
    <dgm:pt modelId="{997478A7-067D-4D52-B526-2B6F16C8EEBB}" type="parTrans" cxnId="{E910011A-D7A6-449D-9AFD-DB2E815884CB}">
      <dgm:prSet/>
      <dgm:spPr/>
      <dgm:t>
        <a:bodyPr/>
        <a:lstStyle/>
        <a:p>
          <a:endParaRPr lang="hr-HR"/>
        </a:p>
      </dgm:t>
    </dgm:pt>
    <dgm:pt modelId="{FC3C2D51-49C4-4944-8386-43A5F6A3BC4D}" type="sibTrans" cxnId="{E910011A-D7A6-449D-9AFD-DB2E815884CB}">
      <dgm:prSet/>
      <dgm:spPr/>
      <dgm:t>
        <a:bodyPr/>
        <a:lstStyle/>
        <a:p>
          <a:endParaRPr lang="hr-HR"/>
        </a:p>
      </dgm:t>
    </dgm:pt>
    <dgm:pt modelId="{D3CCEFF8-C0AB-41A5-89D8-4E80F08CD553}" type="pres">
      <dgm:prSet presAssocID="{11BA89DB-4570-4B64-A8A2-269D06C288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E0C550-8213-412C-8BE7-AF0DDEA8205B}" type="pres">
      <dgm:prSet presAssocID="{5F8E2E46-DA22-4224-AA06-8DBF3661F8C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72965F-9AE4-403F-8F01-9A3DB9EDF232}" type="pres">
      <dgm:prSet presAssocID="{9A56A70A-5779-4A16-BF40-A491DABB5967}" presName="parTxOnlySpace" presStyleCnt="0"/>
      <dgm:spPr/>
    </dgm:pt>
    <dgm:pt modelId="{9FC7E2B9-F767-4EC4-8377-D0BDC989D8AA}" type="pres">
      <dgm:prSet presAssocID="{501B327D-038E-45A7-B721-1A7A173B15D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75A94E-D2AE-4129-9EC8-CB1480049A39}" type="pres">
      <dgm:prSet presAssocID="{10DDA356-25A4-450F-837B-935A9B928C0A}" presName="parTxOnlySpace" presStyleCnt="0"/>
      <dgm:spPr/>
    </dgm:pt>
    <dgm:pt modelId="{FE2F04C2-D7B1-47EF-992B-96021F45783F}" type="pres">
      <dgm:prSet presAssocID="{940D7E9D-D825-4AB6-83F5-329EFDDE0BE6}" presName="parTxOnly" presStyleLbl="node1" presStyleIdx="2" presStyleCnt="4" custLinFactNeighborX="4179" custLinFactNeighborY="28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5A9F33-D5D4-4AB6-B71D-A82D040F49C1}" type="pres">
      <dgm:prSet presAssocID="{459B070C-3277-418A-A588-05C37ABD579F}" presName="parTxOnlySpace" presStyleCnt="0"/>
      <dgm:spPr/>
    </dgm:pt>
    <dgm:pt modelId="{C7A8A435-C4CE-48CD-9E40-6F7299576DFA}" type="pres">
      <dgm:prSet presAssocID="{B5184B93-B656-44AD-8C39-27EF005B84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F0A9572-B4B0-4EC5-A37C-0C9FCD83BB38}" type="presOf" srcId="{501B327D-038E-45A7-B721-1A7A173B15DC}" destId="{9FC7E2B9-F767-4EC4-8377-D0BDC989D8AA}" srcOrd="0" destOrd="0" presId="urn:microsoft.com/office/officeart/2005/8/layout/chevron1"/>
    <dgm:cxn modelId="{9E1431D7-703B-4086-9A64-A9B06DD5C7E3}" srcId="{11BA89DB-4570-4B64-A8A2-269D06C288C5}" destId="{5F8E2E46-DA22-4224-AA06-8DBF3661F8CF}" srcOrd="0" destOrd="0" parTransId="{63E1A5AF-A418-4B23-9CB5-7BAE12A83901}" sibTransId="{9A56A70A-5779-4A16-BF40-A491DABB5967}"/>
    <dgm:cxn modelId="{6C6EE042-E96E-4CF1-A31C-65C82F0D965F}" type="presOf" srcId="{11BA89DB-4570-4B64-A8A2-269D06C288C5}" destId="{D3CCEFF8-C0AB-41A5-89D8-4E80F08CD553}" srcOrd="0" destOrd="0" presId="urn:microsoft.com/office/officeart/2005/8/layout/chevron1"/>
    <dgm:cxn modelId="{ED1810D5-6ACC-4F0D-978B-35379A540624}" srcId="{11BA89DB-4570-4B64-A8A2-269D06C288C5}" destId="{501B327D-038E-45A7-B721-1A7A173B15DC}" srcOrd="1" destOrd="0" parTransId="{687587CA-1D1C-4250-991E-8B28F4F24252}" sibTransId="{10DDA356-25A4-450F-837B-935A9B928C0A}"/>
    <dgm:cxn modelId="{E910011A-D7A6-449D-9AFD-DB2E815884CB}" srcId="{11BA89DB-4570-4B64-A8A2-269D06C288C5}" destId="{B5184B93-B656-44AD-8C39-27EF005B8422}" srcOrd="3" destOrd="0" parTransId="{997478A7-067D-4D52-B526-2B6F16C8EEBB}" sibTransId="{FC3C2D51-49C4-4944-8386-43A5F6A3BC4D}"/>
    <dgm:cxn modelId="{08B6EBE0-191B-435D-9DD6-D16A728F66D7}" srcId="{11BA89DB-4570-4B64-A8A2-269D06C288C5}" destId="{940D7E9D-D825-4AB6-83F5-329EFDDE0BE6}" srcOrd="2" destOrd="0" parTransId="{A94A4004-EAA7-4196-8416-CC88F426AFF2}" sibTransId="{459B070C-3277-418A-A588-05C37ABD579F}"/>
    <dgm:cxn modelId="{5D27BC0B-7D01-45D9-BBAD-B5E2B54A2D3E}" type="presOf" srcId="{940D7E9D-D825-4AB6-83F5-329EFDDE0BE6}" destId="{FE2F04C2-D7B1-47EF-992B-96021F45783F}" srcOrd="0" destOrd="0" presId="urn:microsoft.com/office/officeart/2005/8/layout/chevron1"/>
    <dgm:cxn modelId="{BA7AA624-3C2C-4A99-9711-18B0F819C5FC}" type="presOf" srcId="{5F8E2E46-DA22-4224-AA06-8DBF3661F8CF}" destId="{34E0C550-8213-412C-8BE7-AF0DDEA8205B}" srcOrd="0" destOrd="0" presId="urn:microsoft.com/office/officeart/2005/8/layout/chevron1"/>
    <dgm:cxn modelId="{317E6657-CB53-4747-BACA-155314A06E78}" type="presOf" srcId="{B5184B93-B656-44AD-8C39-27EF005B8422}" destId="{C7A8A435-C4CE-48CD-9E40-6F7299576DFA}" srcOrd="0" destOrd="0" presId="urn:microsoft.com/office/officeart/2005/8/layout/chevron1"/>
    <dgm:cxn modelId="{25F451FB-512A-4D7E-AFB2-127B84894E46}" type="presParOf" srcId="{D3CCEFF8-C0AB-41A5-89D8-4E80F08CD553}" destId="{34E0C550-8213-412C-8BE7-AF0DDEA8205B}" srcOrd="0" destOrd="0" presId="urn:microsoft.com/office/officeart/2005/8/layout/chevron1"/>
    <dgm:cxn modelId="{F70791D5-024C-4EF0-BAD5-FE1C81F8F64B}" type="presParOf" srcId="{D3CCEFF8-C0AB-41A5-89D8-4E80F08CD553}" destId="{4372965F-9AE4-403F-8F01-9A3DB9EDF232}" srcOrd="1" destOrd="0" presId="urn:microsoft.com/office/officeart/2005/8/layout/chevron1"/>
    <dgm:cxn modelId="{AC04CB59-33AC-47FA-BB83-4E4479DB43CE}" type="presParOf" srcId="{D3CCEFF8-C0AB-41A5-89D8-4E80F08CD553}" destId="{9FC7E2B9-F767-4EC4-8377-D0BDC989D8AA}" srcOrd="2" destOrd="0" presId="urn:microsoft.com/office/officeart/2005/8/layout/chevron1"/>
    <dgm:cxn modelId="{B4F2E80C-A6A4-496E-9690-6D2A197B8ACF}" type="presParOf" srcId="{D3CCEFF8-C0AB-41A5-89D8-4E80F08CD553}" destId="{C875A94E-D2AE-4129-9EC8-CB1480049A39}" srcOrd="3" destOrd="0" presId="urn:microsoft.com/office/officeart/2005/8/layout/chevron1"/>
    <dgm:cxn modelId="{BD687395-64FC-4EFF-A551-6B2A6557B5CE}" type="presParOf" srcId="{D3CCEFF8-C0AB-41A5-89D8-4E80F08CD553}" destId="{FE2F04C2-D7B1-47EF-992B-96021F45783F}" srcOrd="4" destOrd="0" presId="urn:microsoft.com/office/officeart/2005/8/layout/chevron1"/>
    <dgm:cxn modelId="{B98B4173-2D52-4DC5-93FB-1817AEBEC53E}" type="presParOf" srcId="{D3CCEFF8-C0AB-41A5-89D8-4E80F08CD553}" destId="{E15A9F33-D5D4-4AB6-B71D-A82D040F49C1}" srcOrd="5" destOrd="0" presId="urn:microsoft.com/office/officeart/2005/8/layout/chevron1"/>
    <dgm:cxn modelId="{DE8E79A3-78DB-4294-B87E-3E32958021EE}" type="presParOf" srcId="{D3CCEFF8-C0AB-41A5-89D8-4E80F08CD553}" destId="{C7A8A435-C4CE-48CD-9E40-6F7299576DF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9509A0-E502-4B70-9C7C-8AADE47A4AC2}" type="doc">
      <dgm:prSet loTypeId="urn:microsoft.com/office/officeart/2005/8/layout/arrow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A783FC2-5F8A-4530-95DB-8191862750C0}">
      <dgm:prSet phldrT="[Tekst]" custT="1"/>
      <dgm:spPr/>
      <dgm:t>
        <a:bodyPr/>
        <a:lstStyle/>
        <a:p>
          <a:r>
            <a:rPr lang="hr-HR" sz="2400" dirty="0" smtClean="0">
              <a:solidFill>
                <a:schemeClr val="accent5">
                  <a:lumMod val="50000"/>
                </a:schemeClr>
              </a:solidFill>
            </a:rPr>
            <a:t>Pad tlaka:</a:t>
          </a:r>
        </a:p>
        <a:p>
          <a:r>
            <a:rPr lang="hr-HR" sz="2400" dirty="0" smtClean="0">
              <a:solidFill>
                <a:schemeClr val="accent5">
                  <a:lumMod val="50000"/>
                </a:schemeClr>
              </a:solidFill>
            </a:rPr>
            <a:t>produbljivanje ciklone</a:t>
          </a:r>
        </a:p>
        <a:p>
          <a:r>
            <a:rPr lang="hr-HR" sz="2400" dirty="0" smtClean="0">
              <a:solidFill>
                <a:schemeClr val="accent5">
                  <a:lumMod val="50000"/>
                </a:schemeClr>
              </a:solidFill>
            </a:rPr>
            <a:t>slabljenje anticiklone</a:t>
          </a:r>
          <a:endParaRPr lang="hr-HR" sz="2400" dirty="0">
            <a:solidFill>
              <a:schemeClr val="accent5">
                <a:lumMod val="50000"/>
              </a:schemeClr>
            </a:solidFill>
          </a:endParaRPr>
        </a:p>
      </dgm:t>
    </dgm:pt>
    <dgm:pt modelId="{5F1BE4FB-B521-46D0-B19D-04D3EAE4F9EB}" type="parTrans" cxnId="{B4E01CCA-BD85-4353-A2D5-94CCE4596D75}">
      <dgm:prSet/>
      <dgm:spPr/>
      <dgm:t>
        <a:bodyPr/>
        <a:lstStyle/>
        <a:p>
          <a:endParaRPr lang="hr-HR"/>
        </a:p>
      </dgm:t>
    </dgm:pt>
    <dgm:pt modelId="{F457E1BA-070C-4358-AEAC-B6F1116C8814}" type="sibTrans" cxnId="{B4E01CCA-BD85-4353-A2D5-94CCE4596D75}">
      <dgm:prSet/>
      <dgm:spPr/>
      <dgm:t>
        <a:bodyPr/>
        <a:lstStyle/>
        <a:p>
          <a:endParaRPr lang="hr-HR"/>
        </a:p>
      </dgm:t>
    </dgm:pt>
    <dgm:pt modelId="{B915930F-4630-46CA-81E4-03CF6895040F}">
      <dgm:prSet phldrT="[Tekst]" custT="1"/>
      <dgm:spPr/>
      <dgm:t>
        <a:bodyPr/>
        <a:lstStyle/>
        <a:p>
          <a:r>
            <a:rPr lang="hr-HR" sz="2400" dirty="0" smtClean="0">
              <a:solidFill>
                <a:schemeClr val="accent5">
                  <a:lumMod val="50000"/>
                </a:schemeClr>
              </a:solidFill>
            </a:rPr>
            <a:t>Porast tlaka:</a:t>
          </a:r>
        </a:p>
        <a:p>
          <a:r>
            <a:rPr lang="hr-HR" sz="2400" dirty="0" smtClean="0">
              <a:solidFill>
                <a:schemeClr val="accent5">
                  <a:lumMod val="50000"/>
                </a:schemeClr>
              </a:solidFill>
            </a:rPr>
            <a:t>popunjavanje ciklone</a:t>
          </a:r>
        </a:p>
        <a:p>
          <a:r>
            <a:rPr lang="hr-HR" sz="2400" dirty="0" smtClean="0">
              <a:solidFill>
                <a:schemeClr val="accent5">
                  <a:lumMod val="50000"/>
                </a:schemeClr>
              </a:solidFill>
            </a:rPr>
            <a:t>jačanje anticiklone</a:t>
          </a:r>
          <a:endParaRPr lang="hr-HR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2156EB8-A3A0-4CE2-BD4F-DF2F7644BF27}" type="parTrans" cxnId="{CE868F48-C977-4222-B88A-AF81B4FDD847}">
      <dgm:prSet/>
      <dgm:spPr/>
      <dgm:t>
        <a:bodyPr/>
        <a:lstStyle/>
        <a:p>
          <a:endParaRPr lang="hr-HR"/>
        </a:p>
      </dgm:t>
    </dgm:pt>
    <dgm:pt modelId="{5A259F9C-CC6D-4BA2-ABD1-455EF894744F}" type="sibTrans" cxnId="{CE868F48-C977-4222-B88A-AF81B4FDD847}">
      <dgm:prSet/>
      <dgm:spPr/>
      <dgm:t>
        <a:bodyPr/>
        <a:lstStyle/>
        <a:p>
          <a:endParaRPr lang="hr-HR"/>
        </a:p>
      </dgm:t>
    </dgm:pt>
    <dgm:pt modelId="{7108DE32-A065-4DFA-ABAD-372F5B1A8F7E}" type="pres">
      <dgm:prSet presAssocID="{DA9509A0-E502-4B70-9C7C-8AADE47A4AC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4EDD799-B046-4ED4-B3BD-A884114F2F21}" type="pres">
      <dgm:prSet presAssocID="{DA9509A0-E502-4B70-9C7C-8AADE47A4AC2}" presName="divider" presStyleLbl="fgShp" presStyleIdx="0" presStyleCnt="1"/>
      <dgm:spPr/>
    </dgm:pt>
    <dgm:pt modelId="{E1FA3520-D5BD-4D93-80E4-5E59C4E1CF8A}" type="pres">
      <dgm:prSet presAssocID="{AA783FC2-5F8A-4530-95DB-8191862750C0}" presName="downArrow" presStyleLbl="node1" presStyleIdx="0" presStyleCnt="2"/>
      <dgm:spPr/>
    </dgm:pt>
    <dgm:pt modelId="{ACE75A8A-11A9-4824-8BE1-EE7431EDC375}" type="pres">
      <dgm:prSet presAssocID="{AA783FC2-5F8A-4530-95DB-8191862750C0}" presName="downArrowText" presStyleLbl="revTx" presStyleIdx="0" presStyleCnt="2" custScaleX="1290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ED7431-80E5-4DE3-81B9-EA1A67876A57}" type="pres">
      <dgm:prSet presAssocID="{B915930F-4630-46CA-81E4-03CF6895040F}" presName="upArrow" presStyleLbl="node1" presStyleIdx="1" presStyleCnt="2"/>
      <dgm:spPr/>
    </dgm:pt>
    <dgm:pt modelId="{30A72DCC-CF14-4FE0-99C8-2F24CAEA9A7B}" type="pres">
      <dgm:prSet presAssocID="{B915930F-4630-46CA-81E4-03CF6895040F}" presName="upArrowText" presStyleLbl="revTx" presStyleIdx="1" presStyleCnt="2" custScaleX="15298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ECE5FDF-E3FB-420D-BA56-07A4E703DA8B}" type="presOf" srcId="{AA783FC2-5F8A-4530-95DB-8191862750C0}" destId="{ACE75A8A-11A9-4824-8BE1-EE7431EDC375}" srcOrd="0" destOrd="0" presId="urn:microsoft.com/office/officeart/2005/8/layout/arrow3"/>
    <dgm:cxn modelId="{B4E01CCA-BD85-4353-A2D5-94CCE4596D75}" srcId="{DA9509A0-E502-4B70-9C7C-8AADE47A4AC2}" destId="{AA783FC2-5F8A-4530-95DB-8191862750C0}" srcOrd="0" destOrd="0" parTransId="{5F1BE4FB-B521-46D0-B19D-04D3EAE4F9EB}" sibTransId="{F457E1BA-070C-4358-AEAC-B6F1116C8814}"/>
    <dgm:cxn modelId="{78DA95E7-E289-4474-A9B0-75525D7652EC}" type="presOf" srcId="{DA9509A0-E502-4B70-9C7C-8AADE47A4AC2}" destId="{7108DE32-A065-4DFA-ABAD-372F5B1A8F7E}" srcOrd="0" destOrd="0" presId="urn:microsoft.com/office/officeart/2005/8/layout/arrow3"/>
    <dgm:cxn modelId="{CE868F48-C977-4222-B88A-AF81B4FDD847}" srcId="{DA9509A0-E502-4B70-9C7C-8AADE47A4AC2}" destId="{B915930F-4630-46CA-81E4-03CF6895040F}" srcOrd="1" destOrd="0" parTransId="{42156EB8-A3A0-4CE2-BD4F-DF2F7644BF27}" sibTransId="{5A259F9C-CC6D-4BA2-ABD1-455EF894744F}"/>
    <dgm:cxn modelId="{EAB692A0-13E7-4BAE-9D55-10207EE3EA6B}" type="presOf" srcId="{B915930F-4630-46CA-81E4-03CF6895040F}" destId="{30A72DCC-CF14-4FE0-99C8-2F24CAEA9A7B}" srcOrd="0" destOrd="0" presId="urn:microsoft.com/office/officeart/2005/8/layout/arrow3"/>
    <dgm:cxn modelId="{E03EE72C-C42B-4E76-8900-43501D7E230F}" type="presParOf" srcId="{7108DE32-A065-4DFA-ABAD-372F5B1A8F7E}" destId="{B4EDD799-B046-4ED4-B3BD-A884114F2F21}" srcOrd="0" destOrd="0" presId="urn:microsoft.com/office/officeart/2005/8/layout/arrow3"/>
    <dgm:cxn modelId="{4996EE9C-CFD1-41FE-B5F8-F93AA52E2D0E}" type="presParOf" srcId="{7108DE32-A065-4DFA-ABAD-372F5B1A8F7E}" destId="{E1FA3520-D5BD-4D93-80E4-5E59C4E1CF8A}" srcOrd="1" destOrd="0" presId="urn:microsoft.com/office/officeart/2005/8/layout/arrow3"/>
    <dgm:cxn modelId="{6C29BB74-CFC7-4AF1-9963-D1B510389B7C}" type="presParOf" srcId="{7108DE32-A065-4DFA-ABAD-372F5B1A8F7E}" destId="{ACE75A8A-11A9-4824-8BE1-EE7431EDC375}" srcOrd="2" destOrd="0" presId="urn:microsoft.com/office/officeart/2005/8/layout/arrow3"/>
    <dgm:cxn modelId="{E1284A44-4312-4FBB-834D-4BE51344D775}" type="presParOf" srcId="{7108DE32-A065-4DFA-ABAD-372F5B1A8F7E}" destId="{93ED7431-80E5-4DE3-81B9-EA1A67876A57}" srcOrd="3" destOrd="0" presId="urn:microsoft.com/office/officeart/2005/8/layout/arrow3"/>
    <dgm:cxn modelId="{43B0A1E7-794E-4ED1-B6A5-C007EDB0FBCD}" type="presParOf" srcId="{7108DE32-A065-4DFA-ABAD-372F5B1A8F7E}" destId="{30A72DCC-CF14-4FE0-99C8-2F24CAEA9A7B}" srcOrd="4" destOrd="0" presId="urn:microsoft.com/office/officeart/2005/8/layout/arrow3"/>
  </dgm:cxnLst>
  <dgm:bg>
    <a:effectLst>
      <a:innerShdw blurRad="114300">
        <a:prstClr val="black"/>
      </a:innerShdw>
    </a:effectLst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53CD49-78BF-44D5-8BCB-B28ABD013A72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4D239420-30C6-4FBC-947A-3449DC65680B}">
      <dgm:prSet/>
      <dgm:spPr/>
      <dgm:t>
        <a:bodyPr/>
        <a:lstStyle/>
        <a:p>
          <a:pPr rtl="0"/>
          <a:r>
            <a:rPr lang="hr-HR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više predznaka promjene ili stalnosti vremena – prognoza pouzdanija</a:t>
          </a:r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F07AE-69FB-4E78-B0BD-36E4CAA2C617}" type="parTrans" cxnId="{FAFA5139-6D8D-4052-B3F2-DB5DA3A870C9}">
      <dgm:prSet/>
      <dgm:spPr/>
      <dgm:t>
        <a:bodyPr/>
        <a:lstStyle/>
        <a:p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9D27C5-6FE5-4653-8A3E-09F223CC073E}" type="sibTrans" cxnId="{FAFA5139-6D8D-4052-B3F2-DB5DA3A870C9}">
      <dgm:prSet/>
      <dgm:spPr/>
      <dgm:t>
        <a:bodyPr/>
        <a:lstStyle/>
        <a:p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7E7B95-BBCC-49F6-9176-E5F554A4579D}">
      <dgm:prSet/>
      <dgm:spPr/>
      <dgm:t>
        <a:bodyPr/>
        <a:lstStyle/>
        <a:p>
          <a:pPr rtl="0"/>
          <a:r>
            <a:rPr lang="hr-HR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jedan predznak – nije dovoljan</a:t>
          </a:r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77A61-872E-48A6-840D-84EE3B789A94}" type="parTrans" cxnId="{F15E7C53-ED8A-4015-A02A-73E01D2E45C1}">
      <dgm:prSet/>
      <dgm:spPr/>
      <dgm:t>
        <a:bodyPr/>
        <a:lstStyle/>
        <a:p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A2EA5-029A-42F6-8C20-464DD62768EA}" type="sibTrans" cxnId="{F15E7C53-ED8A-4015-A02A-73E01D2E45C1}">
      <dgm:prSet/>
      <dgm:spPr/>
      <dgm:t>
        <a:bodyPr/>
        <a:lstStyle/>
        <a:p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664433-6192-45E5-8161-0E4AD6353104}">
      <dgm:prSet/>
      <dgm:spPr/>
      <dgm:t>
        <a:bodyPr/>
        <a:lstStyle/>
        <a:p>
          <a:pPr rtl="0"/>
          <a:r>
            <a:rPr lang="hr-HR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proturječni predznaci – promjenjivo vrijeme</a:t>
          </a:r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48EB7-05C6-4C93-AB89-58A34AD21903}" type="parTrans" cxnId="{8433AD61-FA13-4F6C-A52E-9BEC8246C66F}">
      <dgm:prSet/>
      <dgm:spPr/>
      <dgm:t>
        <a:bodyPr/>
        <a:lstStyle/>
        <a:p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B8CC46-0711-413C-8AAB-A6044CEAA01A}" type="sibTrans" cxnId="{8433AD61-FA13-4F6C-A52E-9BEC8246C66F}">
      <dgm:prSet/>
      <dgm:spPr/>
      <dgm:t>
        <a:bodyPr/>
        <a:lstStyle/>
        <a:p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BCD617-E926-409A-B6FC-CE5B1C73B3D3}">
      <dgm:prSet/>
      <dgm:spPr/>
      <dgm:t>
        <a:bodyPr/>
        <a:lstStyle/>
        <a:p>
          <a:pPr rtl="0"/>
          <a:r>
            <a:rPr lang="hr-HR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 se sporije mijenja predznak to se sporije mijenja vrijeme</a:t>
          </a:r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7AD44-81DD-4F6D-9D67-B2FC2960F5CE}" type="parTrans" cxnId="{1562638B-9CE8-4803-8412-790308D9E8FE}">
      <dgm:prSet/>
      <dgm:spPr/>
      <dgm:t>
        <a:bodyPr/>
        <a:lstStyle/>
        <a:p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BE55F3-A6B7-43F6-850F-5AE13CC3140B}" type="sibTrans" cxnId="{1562638B-9CE8-4803-8412-790308D9E8FE}">
      <dgm:prSet/>
      <dgm:spPr/>
      <dgm:t>
        <a:bodyPr/>
        <a:lstStyle/>
        <a:p>
          <a:endParaRPr lang="hr-HR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A419BB-94D7-4770-85EC-7C0953CDF6DC}" type="pres">
      <dgm:prSet presAssocID="{A753CD49-78BF-44D5-8BCB-B28ABD013A7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433F4D6-108B-4FE2-958F-C71B292A7930}" type="pres">
      <dgm:prSet presAssocID="{4D239420-30C6-4FBC-947A-3449DC65680B}" presName="circle1" presStyleLbl="node1" presStyleIdx="0" presStyleCnt="4"/>
      <dgm:spPr/>
    </dgm:pt>
    <dgm:pt modelId="{922A0959-5508-4DA7-A6E5-A11E558388AA}" type="pres">
      <dgm:prSet presAssocID="{4D239420-30C6-4FBC-947A-3449DC65680B}" presName="space" presStyleCnt="0"/>
      <dgm:spPr/>
    </dgm:pt>
    <dgm:pt modelId="{D3FDD542-DDAB-4466-945D-4DAB8D78B55C}" type="pres">
      <dgm:prSet presAssocID="{4D239420-30C6-4FBC-947A-3449DC65680B}" presName="rect1" presStyleLbl="alignAcc1" presStyleIdx="0" presStyleCnt="4"/>
      <dgm:spPr/>
      <dgm:t>
        <a:bodyPr/>
        <a:lstStyle/>
        <a:p>
          <a:endParaRPr lang="hr-HR"/>
        </a:p>
      </dgm:t>
    </dgm:pt>
    <dgm:pt modelId="{ED1EF104-D020-47F6-823F-7381B2CFE23B}" type="pres">
      <dgm:prSet presAssocID="{F57E7B95-BBCC-49F6-9176-E5F554A4579D}" presName="vertSpace2" presStyleLbl="node1" presStyleIdx="0" presStyleCnt="4"/>
      <dgm:spPr/>
    </dgm:pt>
    <dgm:pt modelId="{78D1D157-03CD-4DD7-A610-B5CB7D4FF141}" type="pres">
      <dgm:prSet presAssocID="{F57E7B95-BBCC-49F6-9176-E5F554A4579D}" presName="circle2" presStyleLbl="node1" presStyleIdx="1" presStyleCnt="4"/>
      <dgm:spPr/>
    </dgm:pt>
    <dgm:pt modelId="{52847054-B8C0-4A0B-85E4-86F6558CE872}" type="pres">
      <dgm:prSet presAssocID="{F57E7B95-BBCC-49F6-9176-E5F554A4579D}" presName="rect2" presStyleLbl="alignAcc1" presStyleIdx="1" presStyleCnt="4"/>
      <dgm:spPr/>
      <dgm:t>
        <a:bodyPr/>
        <a:lstStyle/>
        <a:p>
          <a:endParaRPr lang="hr-HR"/>
        </a:p>
      </dgm:t>
    </dgm:pt>
    <dgm:pt modelId="{5236917F-4519-42C7-A069-5580466BEB52}" type="pres">
      <dgm:prSet presAssocID="{3B664433-6192-45E5-8161-0E4AD6353104}" presName="vertSpace3" presStyleLbl="node1" presStyleIdx="1" presStyleCnt="4"/>
      <dgm:spPr/>
    </dgm:pt>
    <dgm:pt modelId="{3E4EFC24-545B-4503-BC0A-F6121B55A178}" type="pres">
      <dgm:prSet presAssocID="{3B664433-6192-45E5-8161-0E4AD6353104}" presName="circle3" presStyleLbl="node1" presStyleIdx="2" presStyleCnt="4"/>
      <dgm:spPr/>
    </dgm:pt>
    <dgm:pt modelId="{31549076-7D7C-45B8-998A-42045FC452B3}" type="pres">
      <dgm:prSet presAssocID="{3B664433-6192-45E5-8161-0E4AD6353104}" presName="rect3" presStyleLbl="alignAcc1" presStyleIdx="2" presStyleCnt="4"/>
      <dgm:spPr/>
      <dgm:t>
        <a:bodyPr/>
        <a:lstStyle/>
        <a:p>
          <a:endParaRPr lang="hr-HR"/>
        </a:p>
      </dgm:t>
    </dgm:pt>
    <dgm:pt modelId="{AA865E16-FF49-43BE-8950-8EA17B3C7D62}" type="pres">
      <dgm:prSet presAssocID="{56BCD617-E926-409A-B6FC-CE5B1C73B3D3}" presName="vertSpace4" presStyleLbl="node1" presStyleIdx="2" presStyleCnt="4"/>
      <dgm:spPr/>
    </dgm:pt>
    <dgm:pt modelId="{779C3AE0-B944-44AC-B648-8CDA93613E1E}" type="pres">
      <dgm:prSet presAssocID="{56BCD617-E926-409A-B6FC-CE5B1C73B3D3}" presName="circle4" presStyleLbl="node1" presStyleIdx="3" presStyleCnt="4"/>
      <dgm:spPr/>
    </dgm:pt>
    <dgm:pt modelId="{FAE99BCD-19CA-45CA-92D8-DAA5FAFFAC97}" type="pres">
      <dgm:prSet presAssocID="{56BCD617-E926-409A-B6FC-CE5B1C73B3D3}" presName="rect4" presStyleLbl="alignAcc1" presStyleIdx="3" presStyleCnt="4"/>
      <dgm:spPr/>
      <dgm:t>
        <a:bodyPr/>
        <a:lstStyle/>
        <a:p>
          <a:endParaRPr lang="hr-HR"/>
        </a:p>
      </dgm:t>
    </dgm:pt>
    <dgm:pt modelId="{3235BAC1-A351-4F8E-A238-2433E48F553C}" type="pres">
      <dgm:prSet presAssocID="{4D239420-30C6-4FBC-947A-3449DC65680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0F545F-3EF2-42AF-B42D-23A7FA183843}" type="pres">
      <dgm:prSet presAssocID="{F57E7B95-BBCC-49F6-9176-E5F554A4579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6BD0CA-3D16-434F-BA95-25818EAD193D}" type="pres">
      <dgm:prSet presAssocID="{3B664433-6192-45E5-8161-0E4AD635310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8D526A-FA33-4911-8703-846F014192B7}" type="pres">
      <dgm:prSet presAssocID="{56BCD617-E926-409A-B6FC-CE5B1C73B3D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11502DF-0846-47C2-9761-F050463A5ADE}" type="presOf" srcId="{4D239420-30C6-4FBC-947A-3449DC65680B}" destId="{D3FDD542-DDAB-4466-945D-4DAB8D78B55C}" srcOrd="0" destOrd="0" presId="urn:microsoft.com/office/officeart/2005/8/layout/target3"/>
    <dgm:cxn modelId="{F15E7C53-ED8A-4015-A02A-73E01D2E45C1}" srcId="{A753CD49-78BF-44D5-8BCB-B28ABD013A72}" destId="{F57E7B95-BBCC-49F6-9176-E5F554A4579D}" srcOrd="1" destOrd="0" parTransId="{6AE77A61-872E-48A6-840D-84EE3B789A94}" sibTransId="{DD2A2EA5-029A-42F6-8C20-464DD62768EA}"/>
    <dgm:cxn modelId="{C587BB00-ACA1-4BD8-9050-11AD94823692}" type="presOf" srcId="{56BCD617-E926-409A-B6FC-CE5B1C73B3D3}" destId="{D38D526A-FA33-4911-8703-846F014192B7}" srcOrd="1" destOrd="0" presId="urn:microsoft.com/office/officeart/2005/8/layout/target3"/>
    <dgm:cxn modelId="{B7B4C954-D7BF-4C49-906B-BFEAF372A78E}" type="presOf" srcId="{F57E7B95-BBCC-49F6-9176-E5F554A4579D}" destId="{52847054-B8C0-4A0B-85E4-86F6558CE872}" srcOrd="0" destOrd="0" presId="urn:microsoft.com/office/officeart/2005/8/layout/target3"/>
    <dgm:cxn modelId="{FAFA5139-6D8D-4052-B3F2-DB5DA3A870C9}" srcId="{A753CD49-78BF-44D5-8BCB-B28ABD013A72}" destId="{4D239420-30C6-4FBC-947A-3449DC65680B}" srcOrd="0" destOrd="0" parTransId="{E00F07AE-69FB-4E78-B0BD-36E4CAA2C617}" sibTransId="{359D27C5-6FE5-4653-8A3E-09F223CC073E}"/>
    <dgm:cxn modelId="{328D4BD7-BDD8-4F1E-AE8B-6B959092E4C7}" type="presOf" srcId="{4D239420-30C6-4FBC-947A-3449DC65680B}" destId="{3235BAC1-A351-4F8E-A238-2433E48F553C}" srcOrd="1" destOrd="0" presId="urn:microsoft.com/office/officeart/2005/8/layout/target3"/>
    <dgm:cxn modelId="{8433AD61-FA13-4F6C-A52E-9BEC8246C66F}" srcId="{A753CD49-78BF-44D5-8BCB-B28ABD013A72}" destId="{3B664433-6192-45E5-8161-0E4AD6353104}" srcOrd="2" destOrd="0" parTransId="{DCB48EB7-05C6-4C93-AB89-58A34AD21903}" sibTransId="{3BB8CC46-0711-413C-8AAB-A6044CEAA01A}"/>
    <dgm:cxn modelId="{E6F65F24-A824-4E64-B45B-A4F9A6A3A920}" type="presOf" srcId="{F57E7B95-BBCC-49F6-9176-E5F554A4579D}" destId="{AE0F545F-3EF2-42AF-B42D-23A7FA183843}" srcOrd="1" destOrd="0" presId="urn:microsoft.com/office/officeart/2005/8/layout/target3"/>
    <dgm:cxn modelId="{F851550A-0BE1-48D0-8BFA-01B3506ECD36}" type="presOf" srcId="{56BCD617-E926-409A-B6FC-CE5B1C73B3D3}" destId="{FAE99BCD-19CA-45CA-92D8-DAA5FAFFAC97}" srcOrd="0" destOrd="0" presId="urn:microsoft.com/office/officeart/2005/8/layout/target3"/>
    <dgm:cxn modelId="{A5E90AB9-4CF3-43BD-834A-142BAC692A5D}" type="presOf" srcId="{A753CD49-78BF-44D5-8BCB-B28ABD013A72}" destId="{9FA419BB-94D7-4770-85EC-7C0953CDF6DC}" srcOrd="0" destOrd="0" presId="urn:microsoft.com/office/officeart/2005/8/layout/target3"/>
    <dgm:cxn modelId="{1562638B-9CE8-4803-8412-790308D9E8FE}" srcId="{A753CD49-78BF-44D5-8BCB-B28ABD013A72}" destId="{56BCD617-E926-409A-B6FC-CE5B1C73B3D3}" srcOrd="3" destOrd="0" parTransId="{1897AD44-81DD-4F6D-9D67-B2FC2960F5CE}" sibTransId="{69BE55F3-A6B7-43F6-850F-5AE13CC3140B}"/>
    <dgm:cxn modelId="{DB7CA901-B35A-49BC-B742-AB4DE4B3E9F7}" type="presOf" srcId="{3B664433-6192-45E5-8161-0E4AD6353104}" destId="{416BD0CA-3D16-434F-BA95-25818EAD193D}" srcOrd="1" destOrd="0" presId="urn:microsoft.com/office/officeart/2005/8/layout/target3"/>
    <dgm:cxn modelId="{E0B26DDE-7D6E-4BFF-9766-1AC01BAB2362}" type="presOf" srcId="{3B664433-6192-45E5-8161-0E4AD6353104}" destId="{31549076-7D7C-45B8-998A-42045FC452B3}" srcOrd="0" destOrd="0" presId="urn:microsoft.com/office/officeart/2005/8/layout/target3"/>
    <dgm:cxn modelId="{AA1246EF-3163-4ADA-805F-3E8C42BD6A7F}" type="presParOf" srcId="{9FA419BB-94D7-4770-85EC-7C0953CDF6DC}" destId="{8433F4D6-108B-4FE2-958F-C71B292A7930}" srcOrd="0" destOrd="0" presId="urn:microsoft.com/office/officeart/2005/8/layout/target3"/>
    <dgm:cxn modelId="{96B0DA87-46B4-404D-93A8-597C065825EF}" type="presParOf" srcId="{9FA419BB-94D7-4770-85EC-7C0953CDF6DC}" destId="{922A0959-5508-4DA7-A6E5-A11E558388AA}" srcOrd="1" destOrd="0" presId="urn:microsoft.com/office/officeart/2005/8/layout/target3"/>
    <dgm:cxn modelId="{E987FCE8-D70F-4874-9349-4EB00D5172CF}" type="presParOf" srcId="{9FA419BB-94D7-4770-85EC-7C0953CDF6DC}" destId="{D3FDD542-DDAB-4466-945D-4DAB8D78B55C}" srcOrd="2" destOrd="0" presId="urn:microsoft.com/office/officeart/2005/8/layout/target3"/>
    <dgm:cxn modelId="{63031F00-AF56-46A4-903A-63565B81303D}" type="presParOf" srcId="{9FA419BB-94D7-4770-85EC-7C0953CDF6DC}" destId="{ED1EF104-D020-47F6-823F-7381B2CFE23B}" srcOrd="3" destOrd="0" presId="urn:microsoft.com/office/officeart/2005/8/layout/target3"/>
    <dgm:cxn modelId="{9B46C2E1-793E-4FAC-AE9F-C2861E3485E3}" type="presParOf" srcId="{9FA419BB-94D7-4770-85EC-7C0953CDF6DC}" destId="{78D1D157-03CD-4DD7-A610-B5CB7D4FF141}" srcOrd="4" destOrd="0" presId="urn:microsoft.com/office/officeart/2005/8/layout/target3"/>
    <dgm:cxn modelId="{CAF17265-6FDF-4926-A471-0ABB0DB86AC3}" type="presParOf" srcId="{9FA419BB-94D7-4770-85EC-7C0953CDF6DC}" destId="{52847054-B8C0-4A0B-85E4-86F6558CE872}" srcOrd="5" destOrd="0" presId="urn:microsoft.com/office/officeart/2005/8/layout/target3"/>
    <dgm:cxn modelId="{E64D74DF-76D7-4FF8-91A2-B63A2B3492C1}" type="presParOf" srcId="{9FA419BB-94D7-4770-85EC-7C0953CDF6DC}" destId="{5236917F-4519-42C7-A069-5580466BEB52}" srcOrd="6" destOrd="0" presId="urn:microsoft.com/office/officeart/2005/8/layout/target3"/>
    <dgm:cxn modelId="{3CF03997-0256-4ABA-8433-BB0C6A274289}" type="presParOf" srcId="{9FA419BB-94D7-4770-85EC-7C0953CDF6DC}" destId="{3E4EFC24-545B-4503-BC0A-F6121B55A178}" srcOrd="7" destOrd="0" presId="urn:microsoft.com/office/officeart/2005/8/layout/target3"/>
    <dgm:cxn modelId="{63859507-9956-42A6-800E-DD8B8C058573}" type="presParOf" srcId="{9FA419BB-94D7-4770-85EC-7C0953CDF6DC}" destId="{31549076-7D7C-45B8-998A-42045FC452B3}" srcOrd="8" destOrd="0" presId="urn:microsoft.com/office/officeart/2005/8/layout/target3"/>
    <dgm:cxn modelId="{CE5E0BFF-0C6D-4815-9407-8B663C773EA3}" type="presParOf" srcId="{9FA419BB-94D7-4770-85EC-7C0953CDF6DC}" destId="{AA865E16-FF49-43BE-8950-8EA17B3C7D62}" srcOrd="9" destOrd="0" presId="urn:microsoft.com/office/officeart/2005/8/layout/target3"/>
    <dgm:cxn modelId="{8AE438E7-12C0-46E4-8571-FAE96D2E0E73}" type="presParOf" srcId="{9FA419BB-94D7-4770-85EC-7C0953CDF6DC}" destId="{779C3AE0-B944-44AC-B648-8CDA93613E1E}" srcOrd="10" destOrd="0" presId="urn:microsoft.com/office/officeart/2005/8/layout/target3"/>
    <dgm:cxn modelId="{03543ECA-2FFF-4D8A-917D-96FE7E6367D6}" type="presParOf" srcId="{9FA419BB-94D7-4770-85EC-7C0953CDF6DC}" destId="{FAE99BCD-19CA-45CA-92D8-DAA5FAFFAC97}" srcOrd="11" destOrd="0" presId="urn:microsoft.com/office/officeart/2005/8/layout/target3"/>
    <dgm:cxn modelId="{30833B54-EA28-4931-9E59-1C779C6CDFFF}" type="presParOf" srcId="{9FA419BB-94D7-4770-85EC-7C0953CDF6DC}" destId="{3235BAC1-A351-4F8E-A238-2433E48F553C}" srcOrd="12" destOrd="0" presId="urn:microsoft.com/office/officeart/2005/8/layout/target3"/>
    <dgm:cxn modelId="{207EF464-8A13-4B23-BEA2-3454D5161949}" type="presParOf" srcId="{9FA419BB-94D7-4770-85EC-7C0953CDF6DC}" destId="{AE0F545F-3EF2-42AF-B42D-23A7FA183843}" srcOrd="13" destOrd="0" presId="urn:microsoft.com/office/officeart/2005/8/layout/target3"/>
    <dgm:cxn modelId="{A5DDDC2D-5335-4185-9F7E-2B846753570C}" type="presParOf" srcId="{9FA419BB-94D7-4770-85EC-7C0953CDF6DC}" destId="{416BD0CA-3D16-434F-BA95-25818EAD193D}" srcOrd="14" destOrd="0" presId="urn:microsoft.com/office/officeart/2005/8/layout/target3"/>
    <dgm:cxn modelId="{4F4C5348-1510-411E-AD53-D85E9DFF4502}" type="presParOf" srcId="{9FA419BB-94D7-4770-85EC-7C0953CDF6DC}" destId="{D38D526A-FA33-4911-8703-846F014192B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A89DB-4570-4B64-A8A2-269D06C288C5}" type="doc">
      <dgm:prSet loTypeId="urn:microsoft.com/office/officeart/2005/8/layout/chevron1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5F8E2E46-DA22-4224-AA06-8DBF3661F8CF}">
      <dgm:prSet/>
      <dgm:spPr/>
      <dgm:t>
        <a:bodyPr/>
        <a:lstStyle/>
        <a:p>
          <a:pPr rtl="0"/>
          <a:r>
            <a:rPr lang="hr-HR" dirty="0" smtClean="0"/>
            <a:t>tlak pada</a:t>
          </a:r>
          <a:endParaRPr lang="hr-HR" dirty="0"/>
        </a:p>
      </dgm:t>
    </dgm:pt>
    <dgm:pt modelId="{63E1A5AF-A418-4B23-9CB5-7BAE12A83901}" type="parTrans" cxnId="{9E1431D7-703B-4086-9A64-A9B06DD5C7E3}">
      <dgm:prSet/>
      <dgm:spPr/>
      <dgm:t>
        <a:bodyPr/>
        <a:lstStyle/>
        <a:p>
          <a:endParaRPr lang="hr-HR"/>
        </a:p>
      </dgm:t>
    </dgm:pt>
    <dgm:pt modelId="{9A56A70A-5779-4A16-BF40-A491DABB5967}" type="sibTrans" cxnId="{9E1431D7-703B-4086-9A64-A9B06DD5C7E3}">
      <dgm:prSet/>
      <dgm:spPr/>
      <dgm:t>
        <a:bodyPr/>
        <a:lstStyle/>
        <a:p>
          <a:endParaRPr lang="hr-HR"/>
        </a:p>
      </dgm:t>
    </dgm:pt>
    <dgm:pt modelId="{501B327D-038E-45A7-B721-1A7A173B15DC}">
      <dgm:prSet/>
      <dgm:spPr/>
      <dgm:t>
        <a:bodyPr/>
        <a:lstStyle/>
        <a:p>
          <a:pPr rtl="0"/>
          <a:r>
            <a:rPr lang="hr-HR" dirty="0" smtClean="0"/>
            <a:t>kukci lete nisko</a:t>
          </a:r>
          <a:endParaRPr lang="hr-HR" dirty="0"/>
        </a:p>
      </dgm:t>
    </dgm:pt>
    <dgm:pt modelId="{687587CA-1D1C-4250-991E-8B28F4F24252}" type="parTrans" cxnId="{ED1810D5-6ACC-4F0D-978B-35379A540624}">
      <dgm:prSet/>
      <dgm:spPr/>
      <dgm:t>
        <a:bodyPr/>
        <a:lstStyle/>
        <a:p>
          <a:endParaRPr lang="hr-HR"/>
        </a:p>
      </dgm:t>
    </dgm:pt>
    <dgm:pt modelId="{10DDA356-25A4-450F-837B-935A9B928C0A}" type="sibTrans" cxnId="{ED1810D5-6ACC-4F0D-978B-35379A540624}">
      <dgm:prSet/>
      <dgm:spPr/>
      <dgm:t>
        <a:bodyPr/>
        <a:lstStyle/>
        <a:p>
          <a:endParaRPr lang="hr-HR"/>
        </a:p>
      </dgm:t>
    </dgm:pt>
    <dgm:pt modelId="{940D7E9D-D825-4AB6-83F5-329EFDDE0BE6}">
      <dgm:prSet/>
      <dgm:spPr/>
      <dgm:t>
        <a:bodyPr/>
        <a:lstStyle/>
        <a:p>
          <a:pPr rtl="0"/>
          <a:r>
            <a:rPr lang="hr-HR" dirty="0" smtClean="0"/>
            <a:t>lastavice love kukce</a:t>
          </a:r>
          <a:endParaRPr lang="hr-HR" dirty="0"/>
        </a:p>
      </dgm:t>
    </dgm:pt>
    <dgm:pt modelId="{A94A4004-EAA7-4196-8416-CC88F426AFF2}" type="parTrans" cxnId="{08B6EBE0-191B-435D-9DD6-D16A728F66D7}">
      <dgm:prSet/>
      <dgm:spPr/>
      <dgm:t>
        <a:bodyPr/>
        <a:lstStyle/>
        <a:p>
          <a:endParaRPr lang="hr-HR"/>
        </a:p>
      </dgm:t>
    </dgm:pt>
    <dgm:pt modelId="{459B070C-3277-418A-A588-05C37ABD579F}" type="sibTrans" cxnId="{08B6EBE0-191B-435D-9DD6-D16A728F66D7}">
      <dgm:prSet/>
      <dgm:spPr/>
      <dgm:t>
        <a:bodyPr/>
        <a:lstStyle/>
        <a:p>
          <a:endParaRPr lang="hr-HR"/>
        </a:p>
      </dgm:t>
    </dgm:pt>
    <dgm:pt modelId="{B5184B93-B656-44AD-8C39-27EF005B8422}">
      <dgm:prSet/>
      <dgm:spPr/>
      <dgm:t>
        <a:bodyPr/>
        <a:lstStyle/>
        <a:p>
          <a:pPr rtl="0"/>
          <a:r>
            <a:rPr lang="hr-HR" smtClean="0"/>
            <a:t>približava se ciklona</a:t>
          </a:r>
          <a:endParaRPr lang="hr-HR"/>
        </a:p>
      </dgm:t>
    </dgm:pt>
    <dgm:pt modelId="{997478A7-067D-4D52-B526-2B6F16C8EEBB}" type="parTrans" cxnId="{E910011A-D7A6-449D-9AFD-DB2E815884CB}">
      <dgm:prSet/>
      <dgm:spPr/>
      <dgm:t>
        <a:bodyPr/>
        <a:lstStyle/>
        <a:p>
          <a:endParaRPr lang="hr-HR"/>
        </a:p>
      </dgm:t>
    </dgm:pt>
    <dgm:pt modelId="{FC3C2D51-49C4-4944-8386-43A5F6A3BC4D}" type="sibTrans" cxnId="{E910011A-D7A6-449D-9AFD-DB2E815884CB}">
      <dgm:prSet/>
      <dgm:spPr/>
      <dgm:t>
        <a:bodyPr/>
        <a:lstStyle/>
        <a:p>
          <a:endParaRPr lang="hr-HR"/>
        </a:p>
      </dgm:t>
    </dgm:pt>
    <dgm:pt modelId="{D3CCEFF8-C0AB-41A5-89D8-4E80F08CD553}" type="pres">
      <dgm:prSet presAssocID="{11BA89DB-4570-4B64-A8A2-269D06C288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E0C550-8213-412C-8BE7-AF0DDEA8205B}" type="pres">
      <dgm:prSet presAssocID="{5F8E2E46-DA22-4224-AA06-8DBF3661F8C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72965F-9AE4-403F-8F01-9A3DB9EDF232}" type="pres">
      <dgm:prSet presAssocID="{9A56A70A-5779-4A16-BF40-A491DABB5967}" presName="parTxOnlySpace" presStyleCnt="0"/>
      <dgm:spPr/>
    </dgm:pt>
    <dgm:pt modelId="{9FC7E2B9-F767-4EC4-8377-D0BDC989D8AA}" type="pres">
      <dgm:prSet presAssocID="{501B327D-038E-45A7-B721-1A7A173B15D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75A94E-D2AE-4129-9EC8-CB1480049A39}" type="pres">
      <dgm:prSet presAssocID="{10DDA356-25A4-450F-837B-935A9B928C0A}" presName="parTxOnlySpace" presStyleCnt="0"/>
      <dgm:spPr/>
    </dgm:pt>
    <dgm:pt modelId="{FE2F04C2-D7B1-47EF-992B-96021F45783F}" type="pres">
      <dgm:prSet presAssocID="{940D7E9D-D825-4AB6-83F5-329EFDDE0BE6}" presName="parTxOnly" presStyleLbl="node1" presStyleIdx="2" presStyleCnt="4" custLinFactNeighborX="4179" custLinFactNeighborY="28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5A9F33-D5D4-4AB6-B71D-A82D040F49C1}" type="pres">
      <dgm:prSet presAssocID="{459B070C-3277-418A-A588-05C37ABD579F}" presName="parTxOnlySpace" presStyleCnt="0"/>
      <dgm:spPr/>
    </dgm:pt>
    <dgm:pt modelId="{C7A8A435-C4CE-48CD-9E40-6F7299576DFA}" type="pres">
      <dgm:prSet presAssocID="{B5184B93-B656-44AD-8C39-27EF005B84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E1431D7-703B-4086-9A64-A9B06DD5C7E3}" srcId="{11BA89DB-4570-4B64-A8A2-269D06C288C5}" destId="{5F8E2E46-DA22-4224-AA06-8DBF3661F8CF}" srcOrd="0" destOrd="0" parTransId="{63E1A5AF-A418-4B23-9CB5-7BAE12A83901}" sibTransId="{9A56A70A-5779-4A16-BF40-A491DABB5967}"/>
    <dgm:cxn modelId="{4DC9F058-D41B-4083-87CD-938113124EE3}" type="presOf" srcId="{501B327D-038E-45A7-B721-1A7A173B15DC}" destId="{9FC7E2B9-F767-4EC4-8377-D0BDC989D8AA}" srcOrd="0" destOrd="0" presId="urn:microsoft.com/office/officeart/2005/8/layout/chevron1"/>
    <dgm:cxn modelId="{ED1810D5-6ACC-4F0D-978B-35379A540624}" srcId="{11BA89DB-4570-4B64-A8A2-269D06C288C5}" destId="{501B327D-038E-45A7-B721-1A7A173B15DC}" srcOrd="1" destOrd="0" parTransId="{687587CA-1D1C-4250-991E-8B28F4F24252}" sibTransId="{10DDA356-25A4-450F-837B-935A9B928C0A}"/>
    <dgm:cxn modelId="{AFB1EDF6-00E1-421C-B5BE-A1BBEFB31144}" type="presOf" srcId="{940D7E9D-D825-4AB6-83F5-329EFDDE0BE6}" destId="{FE2F04C2-D7B1-47EF-992B-96021F45783F}" srcOrd="0" destOrd="0" presId="urn:microsoft.com/office/officeart/2005/8/layout/chevron1"/>
    <dgm:cxn modelId="{E910011A-D7A6-449D-9AFD-DB2E815884CB}" srcId="{11BA89DB-4570-4B64-A8A2-269D06C288C5}" destId="{B5184B93-B656-44AD-8C39-27EF005B8422}" srcOrd="3" destOrd="0" parTransId="{997478A7-067D-4D52-B526-2B6F16C8EEBB}" sibTransId="{FC3C2D51-49C4-4944-8386-43A5F6A3BC4D}"/>
    <dgm:cxn modelId="{A8DEAB8D-413E-4303-8A1F-4973A4814290}" type="presOf" srcId="{11BA89DB-4570-4B64-A8A2-269D06C288C5}" destId="{D3CCEFF8-C0AB-41A5-89D8-4E80F08CD553}" srcOrd="0" destOrd="0" presId="urn:microsoft.com/office/officeart/2005/8/layout/chevron1"/>
    <dgm:cxn modelId="{08B6EBE0-191B-435D-9DD6-D16A728F66D7}" srcId="{11BA89DB-4570-4B64-A8A2-269D06C288C5}" destId="{940D7E9D-D825-4AB6-83F5-329EFDDE0BE6}" srcOrd="2" destOrd="0" parTransId="{A94A4004-EAA7-4196-8416-CC88F426AFF2}" sibTransId="{459B070C-3277-418A-A588-05C37ABD579F}"/>
    <dgm:cxn modelId="{B67DB772-471F-4EE7-94AD-61CD1A9D53B2}" type="presOf" srcId="{B5184B93-B656-44AD-8C39-27EF005B8422}" destId="{C7A8A435-C4CE-48CD-9E40-6F7299576DFA}" srcOrd="0" destOrd="0" presId="urn:microsoft.com/office/officeart/2005/8/layout/chevron1"/>
    <dgm:cxn modelId="{E740C3D8-B1E3-4CE7-BCF9-81ECB2B3CA2A}" type="presOf" srcId="{5F8E2E46-DA22-4224-AA06-8DBF3661F8CF}" destId="{34E0C550-8213-412C-8BE7-AF0DDEA8205B}" srcOrd="0" destOrd="0" presId="urn:microsoft.com/office/officeart/2005/8/layout/chevron1"/>
    <dgm:cxn modelId="{2F3A1093-7210-4E13-80F4-67ED0637E663}" type="presParOf" srcId="{D3CCEFF8-C0AB-41A5-89D8-4E80F08CD553}" destId="{34E0C550-8213-412C-8BE7-AF0DDEA8205B}" srcOrd="0" destOrd="0" presId="urn:microsoft.com/office/officeart/2005/8/layout/chevron1"/>
    <dgm:cxn modelId="{BA3EA012-75B2-4EA6-A19D-04FE4752A911}" type="presParOf" srcId="{D3CCEFF8-C0AB-41A5-89D8-4E80F08CD553}" destId="{4372965F-9AE4-403F-8F01-9A3DB9EDF232}" srcOrd="1" destOrd="0" presId="urn:microsoft.com/office/officeart/2005/8/layout/chevron1"/>
    <dgm:cxn modelId="{F20B7286-950A-43A9-9A64-C3B8FBF85EFF}" type="presParOf" srcId="{D3CCEFF8-C0AB-41A5-89D8-4E80F08CD553}" destId="{9FC7E2B9-F767-4EC4-8377-D0BDC989D8AA}" srcOrd="2" destOrd="0" presId="urn:microsoft.com/office/officeart/2005/8/layout/chevron1"/>
    <dgm:cxn modelId="{2AC555E5-F139-4E53-A8F4-A76CB19512F2}" type="presParOf" srcId="{D3CCEFF8-C0AB-41A5-89D8-4E80F08CD553}" destId="{C875A94E-D2AE-4129-9EC8-CB1480049A39}" srcOrd="3" destOrd="0" presId="urn:microsoft.com/office/officeart/2005/8/layout/chevron1"/>
    <dgm:cxn modelId="{B1E5F1A1-933A-4E36-A915-77D483B9BDA6}" type="presParOf" srcId="{D3CCEFF8-C0AB-41A5-89D8-4E80F08CD553}" destId="{FE2F04C2-D7B1-47EF-992B-96021F45783F}" srcOrd="4" destOrd="0" presId="urn:microsoft.com/office/officeart/2005/8/layout/chevron1"/>
    <dgm:cxn modelId="{36BB0552-4CA4-4A56-AA9D-78109D8CF72B}" type="presParOf" srcId="{D3CCEFF8-C0AB-41A5-89D8-4E80F08CD553}" destId="{E15A9F33-D5D4-4AB6-B71D-A82D040F49C1}" srcOrd="5" destOrd="0" presId="urn:microsoft.com/office/officeart/2005/8/layout/chevron1"/>
    <dgm:cxn modelId="{19B238F0-C4E5-48B3-844F-E828B0DE6A9E}" type="presParOf" srcId="{D3CCEFF8-C0AB-41A5-89D8-4E80F08CD553}" destId="{C7A8A435-C4CE-48CD-9E40-6F7299576DF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A89DB-4570-4B64-A8A2-269D06C288C5}" type="doc">
      <dgm:prSet loTypeId="urn:microsoft.com/office/officeart/2005/8/layout/chevron1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hr-HR"/>
        </a:p>
      </dgm:t>
    </dgm:pt>
    <dgm:pt modelId="{5F8E2E46-DA22-4224-AA06-8DBF3661F8CF}">
      <dgm:prSet/>
      <dgm:spPr/>
      <dgm:t>
        <a:bodyPr/>
        <a:lstStyle/>
        <a:p>
          <a:pPr rtl="0"/>
          <a:r>
            <a:rPr lang="hr-HR" dirty="0" err="1" smtClean="0"/>
            <a:t>rosso</a:t>
          </a:r>
          <a:r>
            <a:rPr lang="hr-HR" dirty="0" smtClean="0"/>
            <a:t> di </a:t>
          </a:r>
          <a:r>
            <a:rPr lang="hr-HR" dirty="0" err="1" smtClean="0"/>
            <a:t>sera</a:t>
          </a:r>
          <a:endParaRPr lang="hr-HR" dirty="0"/>
        </a:p>
      </dgm:t>
    </dgm:pt>
    <dgm:pt modelId="{63E1A5AF-A418-4B23-9CB5-7BAE12A83901}" type="parTrans" cxnId="{9E1431D7-703B-4086-9A64-A9B06DD5C7E3}">
      <dgm:prSet/>
      <dgm:spPr/>
      <dgm:t>
        <a:bodyPr/>
        <a:lstStyle/>
        <a:p>
          <a:endParaRPr lang="hr-HR"/>
        </a:p>
      </dgm:t>
    </dgm:pt>
    <dgm:pt modelId="{9A56A70A-5779-4A16-BF40-A491DABB5967}" type="sibTrans" cxnId="{9E1431D7-703B-4086-9A64-A9B06DD5C7E3}">
      <dgm:prSet/>
      <dgm:spPr/>
      <dgm:t>
        <a:bodyPr/>
        <a:lstStyle/>
        <a:p>
          <a:endParaRPr lang="hr-HR"/>
        </a:p>
      </dgm:t>
    </dgm:pt>
    <dgm:pt modelId="{501B327D-038E-45A7-B721-1A7A173B15DC}">
      <dgm:prSet/>
      <dgm:spPr/>
      <dgm:t>
        <a:bodyPr/>
        <a:lstStyle/>
        <a:p>
          <a:pPr rtl="0"/>
          <a:r>
            <a:rPr lang="hr-HR" dirty="0" smtClean="0"/>
            <a:t>bel tempo si </a:t>
          </a:r>
          <a:r>
            <a:rPr lang="hr-HR" dirty="0" err="1" smtClean="0"/>
            <a:t>spera</a:t>
          </a:r>
          <a:endParaRPr lang="hr-HR" dirty="0"/>
        </a:p>
      </dgm:t>
    </dgm:pt>
    <dgm:pt modelId="{687587CA-1D1C-4250-991E-8B28F4F24252}" type="parTrans" cxnId="{ED1810D5-6ACC-4F0D-978B-35379A540624}">
      <dgm:prSet/>
      <dgm:spPr/>
      <dgm:t>
        <a:bodyPr/>
        <a:lstStyle/>
        <a:p>
          <a:endParaRPr lang="hr-HR"/>
        </a:p>
      </dgm:t>
    </dgm:pt>
    <dgm:pt modelId="{10DDA356-25A4-450F-837B-935A9B928C0A}" type="sibTrans" cxnId="{ED1810D5-6ACC-4F0D-978B-35379A540624}">
      <dgm:prSet/>
      <dgm:spPr/>
      <dgm:t>
        <a:bodyPr/>
        <a:lstStyle/>
        <a:p>
          <a:endParaRPr lang="hr-HR"/>
        </a:p>
      </dgm:t>
    </dgm:pt>
    <dgm:pt modelId="{940D7E9D-D825-4AB6-83F5-329EFDDE0BE6}">
      <dgm:prSet/>
      <dgm:spPr/>
      <dgm:t>
        <a:bodyPr/>
        <a:lstStyle/>
        <a:p>
          <a:pPr rtl="0"/>
          <a:r>
            <a:rPr lang="hr-HR" dirty="0" err="1" smtClean="0"/>
            <a:t>rosso</a:t>
          </a:r>
          <a:r>
            <a:rPr lang="hr-HR" dirty="0" smtClean="0"/>
            <a:t> di </a:t>
          </a:r>
          <a:r>
            <a:rPr lang="hr-HR" dirty="0" err="1" smtClean="0"/>
            <a:t>mattina</a:t>
          </a:r>
          <a:endParaRPr lang="hr-HR" dirty="0"/>
        </a:p>
      </dgm:t>
    </dgm:pt>
    <dgm:pt modelId="{A94A4004-EAA7-4196-8416-CC88F426AFF2}" type="parTrans" cxnId="{08B6EBE0-191B-435D-9DD6-D16A728F66D7}">
      <dgm:prSet/>
      <dgm:spPr/>
      <dgm:t>
        <a:bodyPr/>
        <a:lstStyle/>
        <a:p>
          <a:endParaRPr lang="hr-HR"/>
        </a:p>
      </dgm:t>
    </dgm:pt>
    <dgm:pt modelId="{459B070C-3277-418A-A588-05C37ABD579F}" type="sibTrans" cxnId="{08B6EBE0-191B-435D-9DD6-D16A728F66D7}">
      <dgm:prSet/>
      <dgm:spPr/>
      <dgm:t>
        <a:bodyPr/>
        <a:lstStyle/>
        <a:p>
          <a:endParaRPr lang="hr-HR"/>
        </a:p>
      </dgm:t>
    </dgm:pt>
    <dgm:pt modelId="{B5184B93-B656-44AD-8C39-27EF005B8422}">
      <dgm:prSet/>
      <dgm:spPr/>
      <dgm:t>
        <a:bodyPr/>
        <a:lstStyle/>
        <a:p>
          <a:pPr rtl="0"/>
          <a:r>
            <a:rPr lang="hr-HR" dirty="0" err="1" smtClean="0"/>
            <a:t>prepara</a:t>
          </a:r>
          <a:r>
            <a:rPr lang="hr-HR" dirty="0" smtClean="0"/>
            <a:t> la </a:t>
          </a:r>
          <a:r>
            <a:rPr lang="hr-HR" dirty="0" err="1" smtClean="0"/>
            <a:t>mantellina</a:t>
          </a:r>
          <a:endParaRPr lang="hr-HR" dirty="0"/>
        </a:p>
      </dgm:t>
    </dgm:pt>
    <dgm:pt modelId="{997478A7-067D-4D52-B526-2B6F16C8EEBB}" type="parTrans" cxnId="{E910011A-D7A6-449D-9AFD-DB2E815884CB}">
      <dgm:prSet/>
      <dgm:spPr/>
      <dgm:t>
        <a:bodyPr/>
        <a:lstStyle/>
        <a:p>
          <a:endParaRPr lang="hr-HR"/>
        </a:p>
      </dgm:t>
    </dgm:pt>
    <dgm:pt modelId="{FC3C2D51-49C4-4944-8386-43A5F6A3BC4D}" type="sibTrans" cxnId="{E910011A-D7A6-449D-9AFD-DB2E815884CB}">
      <dgm:prSet/>
      <dgm:spPr/>
      <dgm:t>
        <a:bodyPr/>
        <a:lstStyle/>
        <a:p>
          <a:endParaRPr lang="hr-HR"/>
        </a:p>
      </dgm:t>
    </dgm:pt>
    <dgm:pt modelId="{D3CCEFF8-C0AB-41A5-89D8-4E80F08CD553}" type="pres">
      <dgm:prSet presAssocID="{11BA89DB-4570-4B64-A8A2-269D06C288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E0C550-8213-412C-8BE7-AF0DDEA8205B}" type="pres">
      <dgm:prSet presAssocID="{5F8E2E46-DA22-4224-AA06-8DBF3661F8C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72965F-9AE4-403F-8F01-9A3DB9EDF232}" type="pres">
      <dgm:prSet presAssocID="{9A56A70A-5779-4A16-BF40-A491DABB5967}" presName="parTxOnlySpace" presStyleCnt="0"/>
      <dgm:spPr/>
    </dgm:pt>
    <dgm:pt modelId="{9FC7E2B9-F767-4EC4-8377-D0BDC989D8AA}" type="pres">
      <dgm:prSet presAssocID="{501B327D-038E-45A7-B721-1A7A173B15D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75A94E-D2AE-4129-9EC8-CB1480049A39}" type="pres">
      <dgm:prSet presAssocID="{10DDA356-25A4-450F-837B-935A9B928C0A}" presName="parTxOnlySpace" presStyleCnt="0"/>
      <dgm:spPr/>
    </dgm:pt>
    <dgm:pt modelId="{FE2F04C2-D7B1-47EF-992B-96021F45783F}" type="pres">
      <dgm:prSet presAssocID="{940D7E9D-D825-4AB6-83F5-329EFDDE0BE6}" presName="parTxOnly" presStyleLbl="node1" presStyleIdx="2" presStyleCnt="4" custLinFactNeighborX="4179" custLinFactNeighborY="28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5A9F33-D5D4-4AB6-B71D-A82D040F49C1}" type="pres">
      <dgm:prSet presAssocID="{459B070C-3277-418A-A588-05C37ABD579F}" presName="parTxOnlySpace" presStyleCnt="0"/>
      <dgm:spPr/>
    </dgm:pt>
    <dgm:pt modelId="{C7A8A435-C4CE-48CD-9E40-6F7299576DFA}" type="pres">
      <dgm:prSet presAssocID="{B5184B93-B656-44AD-8C39-27EF005B84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A5230E5-71FC-4CAE-9D13-B475A7AB4E36}" type="presOf" srcId="{11BA89DB-4570-4B64-A8A2-269D06C288C5}" destId="{D3CCEFF8-C0AB-41A5-89D8-4E80F08CD553}" srcOrd="0" destOrd="0" presId="urn:microsoft.com/office/officeart/2005/8/layout/chevron1"/>
    <dgm:cxn modelId="{41BC4E39-1BFB-4BF0-A50F-90736F020A15}" type="presOf" srcId="{B5184B93-B656-44AD-8C39-27EF005B8422}" destId="{C7A8A435-C4CE-48CD-9E40-6F7299576DFA}" srcOrd="0" destOrd="0" presId="urn:microsoft.com/office/officeart/2005/8/layout/chevron1"/>
    <dgm:cxn modelId="{9E1431D7-703B-4086-9A64-A9B06DD5C7E3}" srcId="{11BA89DB-4570-4B64-A8A2-269D06C288C5}" destId="{5F8E2E46-DA22-4224-AA06-8DBF3661F8CF}" srcOrd="0" destOrd="0" parTransId="{63E1A5AF-A418-4B23-9CB5-7BAE12A83901}" sibTransId="{9A56A70A-5779-4A16-BF40-A491DABB5967}"/>
    <dgm:cxn modelId="{ED1810D5-6ACC-4F0D-978B-35379A540624}" srcId="{11BA89DB-4570-4B64-A8A2-269D06C288C5}" destId="{501B327D-038E-45A7-B721-1A7A173B15DC}" srcOrd="1" destOrd="0" parTransId="{687587CA-1D1C-4250-991E-8B28F4F24252}" sibTransId="{10DDA356-25A4-450F-837B-935A9B928C0A}"/>
    <dgm:cxn modelId="{23C7372F-81C0-4663-B6A6-88F8C93B0732}" type="presOf" srcId="{5F8E2E46-DA22-4224-AA06-8DBF3661F8CF}" destId="{34E0C550-8213-412C-8BE7-AF0DDEA8205B}" srcOrd="0" destOrd="0" presId="urn:microsoft.com/office/officeart/2005/8/layout/chevron1"/>
    <dgm:cxn modelId="{E910011A-D7A6-449D-9AFD-DB2E815884CB}" srcId="{11BA89DB-4570-4B64-A8A2-269D06C288C5}" destId="{B5184B93-B656-44AD-8C39-27EF005B8422}" srcOrd="3" destOrd="0" parTransId="{997478A7-067D-4D52-B526-2B6F16C8EEBB}" sibTransId="{FC3C2D51-49C4-4944-8386-43A5F6A3BC4D}"/>
    <dgm:cxn modelId="{08B6EBE0-191B-435D-9DD6-D16A728F66D7}" srcId="{11BA89DB-4570-4B64-A8A2-269D06C288C5}" destId="{940D7E9D-D825-4AB6-83F5-329EFDDE0BE6}" srcOrd="2" destOrd="0" parTransId="{A94A4004-EAA7-4196-8416-CC88F426AFF2}" sibTransId="{459B070C-3277-418A-A588-05C37ABD579F}"/>
    <dgm:cxn modelId="{479153BD-E196-4378-BB48-B6C0FDC2792F}" type="presOf" srcId="{501B327D-038E-45A7-B721-1A7A173B15DC}" destId="{9FC7E2B9-F767-4EC4-8377-D0BDC989D8AA}" srcOrd="0" destOrd="0" presId="urn:microsoft.com/office/officeart/2005/8/layout/chevron1"/>
    <dgm:cxn modelId="{B1B640D2-426A-4391-9E4C-7062E07D3EE9}" type="presOf" srcId="{940D7E9D-D825-4AB6-83F5-329EFDDE0BE6}" destId="{FE2F04C2-D7B1-47EF-992B-96021F45783F}" srcOrd="0" destOrd="0" presId="urn:microsoft.com/office/officeart/2005/8/layout/chevron1"/>
    <dgm:cxn modelId="{62F35F56-AA08-43BA-AE95-AA56620130C7}" type="presParOf" srcId="{D3CCEFF8-C0AB-41A5-89D8-4E80F08CD553}" destId="{34E0C550-8213-412C-8BE7-AF0DDEA8205B}" srcOrd="0" destOrd="0" presId="urn:microsoft.com/office/officeart/2005/8/layout/chevron1"/>
    <dgm:cxn modelId="{94E7EFF3-ED95-4846-AD49-BAEE3AB04866}" type="presParOf" srcId="{D3CCEFF8-C0AB-41A5-89D8-4E80F08CD553}" destId="{4372965F-9AE4-403F-8F01-9A3DB9EDF232}" srcOrd="1" destOrd="0" presId="urn:microsoft.com/office/officeart/2005/8/layout/chevron1"/>
    <dgm:cxn modelId="{F9CD5EFB-66C8-4AA1-9306-A24BC8026E59}" type="presParOf" srcId="{D3CCEFF8-C0AB-41A5-89D8-4E80F08CD553}" destId="{9FC7E2B9-F767-4EC4-8377-D0BDC989D8AA}" srcOrd="2" destOrd="0" presId="urn:microsoft.com/office/officeart/2005/8/layout/chevron1"/>
    <dgm:cxn modelId="{778577BD-3BCA-4E5A-B6E4-A34AB8CFBEBA}" type="presParOf" srcId="{D3CCEFF8-C0AB-41A5-89D8-4E80F08CD553}" destId="{C875A94E-D2AE-4129-9EC8-CB1480049A39}" srcOrd="3" destOrd="0" presId="urn:microsoft.com/office/officeart/2005/8/layout/chevron1"/>
    <dgm:cxn modelId="{01EA6CF9-A9DD-4CB6-A5EB-82FBDEACE080}" type="presParOf" srcId="{D3CCEFF8-C0AB-41A5-89D8-4E80F08CD553}" destId="{FE2F04C2-D7B1-47EF-992B-96021F45783F}" srcOrd="4" destOrd="0" presId="urn:microsoft.com/office/officeart/2005/8/layout/chevron1"/>
    <dgm:cxn modelId="{0E025234-EFCB-497E-8B5E-488972F2F956}" type="presParOf" srcId="{D3CCEFF8-C0AB-41A5-89D8-4E80F08CD553}" destId="{E15A9F33-D5D4-4AB6-B71D-A82D040F49C1}" srcOrd="5" destOrd="0" presId="urn:microsoft.com/office/officeart/2005/8/layout/chevron1"/>
    <dgm:cxn modelId="{CCD6A2B2-ED13-4CBB-9E95-7F753BE8F398}" type="presParOf" srcId="{D3CCEFF8-C0AB-41A5-89D8-4E80F08CD553}" destId="{C7A8A435-C4CE-48CD-9E40-6F7299576DF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89DB-4570-4B64-A8A2-269D06C288C5}" type="doc">
      <dgm:prSet loTypeId="urn:microsoft.com/office/officeart/2005/8/layout/chevron1" loCatId="process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hr-HR"/>
        </a:p>
      </dgm:t>
    </dgm:pt>
    <dgm:pt modelId="{5F8E2E46-DA22-4224-AA06-8DBF3661F8CF}">
      <dgm:prSet/>
      <dgm:spPr/>
      <dgm:t>
        <a:bodyPr/>
        <a:lstStyle/>
        <a:p>
          <a:pPr rtl="0"/>
          <a:r>
            <a:rPr lang="hr-HR" dirty="0" smtClean="0"/>
            <a:t>se </a:t>
          </a:r>
          <a:r>
            <a:rPr lang="hr-HR" dirty="0" err="1" smtClean="0"/>
            <a:t>vien</a:t>
          </a:r>
          <a:r>
            <a:rPr lang="hr-HR" dirty="0" smtClean="0"/>
            <a:t> de </a:t>
          </a:r>
          <a:r>
            <a:rPr lang="hr-HR" dirty="0" err="1" smtClean="0"/>
            <a:t>ponente</a:t>
          </a:r>
          <a:endParaRPr lang="hr-HR" dirty="0"/>
        </a:p>
      </dgm:t>
    </dgm:pt>
    <dgm:pt modelId="{63E1A5AF-A418-4B23-9CB5-7BAE12A83901}" type="parTrans" cxnId="{9E1431D7-703B-4086-9A64-A9B06DD5C7E3}">
      <dgm:prSet/>
      <dgm:spPr/>
      <dgm:t>
        <a:bodyPr/>
        <a:lstStyle/>
        <a:p>
          <a:endParaRPr lang="hr-HR"/>
        </a:p>
      </dgm:t>
    </dgm:pt>
    <dgm:pt modelId="{9A56A70A-5779-4A16-BF40-A491DABB5967}" type="sibTrans" cxnId="{9E1431D7-703B-4086-9A64-A9B06DD5C7E3}">
      <dgm:prSet/>
      <dgm:spPr/>
      <dgm:t>
        <a:bodyPr/>
        <a:lstStyle/>
        <a:p>
          <a:endParaRPr lang="hr-HR"/>
        </a:p>
      </dgm:t>
    </dgm:pt>
    <dgm:pt modelId="{501B327D-038E-45A7-B721-1A7A173B15DC}">
      <dgm:prSet/>
      <dgm:spPr/>
      <dgm:t>
        <a:bodyPr/>
        <a:lstStyle/>
        <a:p>
          <a:pPr rtl="0"/>
          <a:r>
            <a:rPr lang="hr-HR" dirty="0" err="1" smtClean="0"/>
            <a:t>non</a:t>
          </a:r>
          <a:r>
            <a:rPr lang="hr-HR" dirty="0" smtClean="0"/>
            <a:t> </a:t>
          </a:r>
          <a:r>
            <a:rPr lang="hr-HR" dirty="0" err="1" smtClean="0"/>
            <a:t>vien</a:t>
          </a:r>
          <a:r>
            <a:rPr lang="hr-HR" dirty="0" smtClean="0"/>
            <a:t> </a:t>
          </a:r>
          <a:r>
            <a:rPr lang="hr-HR" dirty="0" err="1" smtClean="0"/>
            <a:t>per</a:t>
          </a:r>
          <a:r>
            <a:rPr lang="hr-HR" dirty="0" smtClean="0"/>
            <a:t> </a:t>
          </a:r>
          <a:r>
            <a:rPr lang="hr-HR" dirty="0" err="1" smtClean="0"/>
            <a:t>niente</a:t>
          </a:r>
          <a:endParaRPr lang="hr-HR" dirty="0"/>
        </a:p>
      </dgm:t>
    </dgm:pt>
    <dgm:pt modelId="{687587CA-1D1C-4250-991E-8B28F4F24252}" type="parTrans" cxnId="{ED1810D5-6ACC-4F0D-978B-35379A540624}">
      <dgm:prSet/>
      <dgm:spPr/>
      <dgm:t>
        <a:bodyPr/>
        <a:lstStyle/>
        <a:p>
          <a:endParaRPr lang="hr-HR"/>
        </a:p>
      </dgm:t>
    </dgm:pt>
    <dgm:pt modelId="{10DDA356-25A4-450F-837B-935A9B928C0A}" type="sibTrans" cxnId="{ED1810D5-6ACC-4F0D-978B-35379A540624}">
      <dgm:prSet/>
      <dgm:spPr/>
      <dgm:t>
        <a:bodyPr/>
        <a:lstStyle/>
        <a:p>
          <a:endParaRPr lang="hr-HR"/>
        </a:p>
      </dgm:t>
    </dgm:pt>
    <dgm:pt modelId="{D3CCEFF8-C0AB-41A5-89D8-4E80F08CD553}" type="pres">
      <dgm:prSet presAssocID="{11BA89DB-4570-4B64-A8A2-269D06C288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E0C550-8213-412C-8BE7-AF0DDEA8205B}" type="pres">
      <dgm:prSet presAssocID="{5F8E2E46-DA22-4224-AA06-8DBF3661F8C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72965F-9AE4-403F-8F01-9A3DB9EDF232}" type="pres">
      <dgm:prSet presAssocID="{9A56A70A-5779-4A16-BF40-A491DABB5967}" presName="parTxOnlySpace" presStyleCnt="0"/>
      <dgm:spPr/>
    </dgm:pt>
    <dgm:pt modelId="{9FC7E2B9-F767-4EC4-8377-D0BDC989D8AA}" type="pres">
      <dgm:prSet presAssocID="{501B327D-038E-45A7-B721-1A7A173B15D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E1431D7-703B-4086-9A64-A9B06DD5C7E3}" srcId="{11BA89DB-4570-4B64-A8A2-269D06C288C5}" destId="{5F8E2E46-DA22-4224-AA06-8DBF3661F8CF}" srcOrd="0" destOrd="0" parTransId="{63E1A5AF-A418-4B23-9CB5-7BAE12A83901}" sibTransId="{9A56A70A-5779-4A16-BF40-A491DABB5967}"/>
    <dgm:cxn modelId="{ED1810D5-6ACC-4F0D-978B-35379A540624}" srcId="{11BA89DB-4570-4B64-A8A2-269D06C288C5}" destId="{501B327D-038E-45A7-B721-1A7A173B15DC}" srcOrd="1" destOrd="0" parTransId="{687587CA-1D1C-4250-991E-8B28F4F24252}" sibTransId="{10DDA356-25A4-450F-837B-935A9B928C0A}"/>
    <dgm:cxn modelId="{4D9A33C6-BA13-4C98-9A8C-3D80E353D1B6}" type="presOf" srcId="{5F8E2E46-DA22-4224-AA06-8DBF3661F8CF}" destId="{34E0C550-8213-412C-8BE7-AF0DDEA8205B}" srcOrd="0" destOrd="0" presId="urn:microsoft.com/office/officeart/2005/8/layout/chevron1"/>
    <dgm:cxn modelId="{11BDE1CA-4BF3-4155-A887-BC6DD0B016D8}" type="presOf" srcId="{501B327D-038E-45A7-B721-1A7A173B15DC}" destId="{9FC7E2B9-F767-4EC4-8377-D0BDC989D8AA}" srcOrd="0" destOrd="0" presId="urn:microsoft.com/office/officeart/2005/8/layout/chevron1"/>
    <dgm:cxn modelId="{92290D0D-F23B-44C3-8C06-5D0F8D514CA0}" type="presOf" srcId="{11BA89DB-4570-4B64-A8A2-269D06C288C5}" destId="{D3CCEFF8-C0AB-41A5-89D8-4E80F08CD553}" srcOrd="0" destOrd="0" presId="urn:microsoft.com/office/officeart/2005/8/layout/chevron1"/>
    <dgm:cxn modelId="{69F5B7FB-1EE9-4E90-8F16-D855BA274DA2}" type="presParOf" srcId="{D3CCEFF8-C0AB-41A5-89D8-4E80F08CD553}" destId="{34E0C550-8213-412C-8BE7-AF0DDEA8205B}" srcOrd="0" destOrd="0" presId="urn:microsoft.com/office/officeart/2005/8/layout/chevron1"/>
    <dgm:cxn modelId="{4D766D5A-A813-494E-A808-DCF396C2D6FB}" type="presParOf" srcId="{D3CCEFF8-C0AB-41A5-89D8-4E80F08CD553}" destId="{4372965F-9AE4-403F-8F01-9A3DB9EDF232}" srcOrd="1" destOrd="0" presId="urn:microsoft.com/office/officeart/2005/8/layout/chevron1"/>
    <dgm:cxn modelId="{4F296EB8-0963-4A09-8FBD-0B18DA327657}" type="presParOf" srcId="{D3CCEFF8-C0AB-41A5-89D8-4E80F08CD553}" destId="{9FC7E2B9-F767-4EC4-8377-D0BDC989D8A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4DA680-52DD-4D7E-934B-A528920285B2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001F2790-6CC5-4504-A04A-E459794BF552}">
      <dgm:prSet/>
      <dgm:spPr/>
      <dgm:t>
        <a:bodyPr/>
        <a:lstStyle/>
        <a:p>
          <a:pPr rtl="0"/>
          <a:r>
            <a:rPr lang="hr-HR" smtClean="0"/>
            <a:t>prema metodi</a:t>
          </a:r>
          <a:endParaRPr lang="hr-HR"/>
        </a:p>
      </dgm:t>
    </dgm:pt>
    <dgm:pt modelId="{6FB08338-3460-4ABF-AE55-55CBF3E44E23}" type="parTrans" cxnId="{384E0345-7C7E-4277-BA30-962C1D0E9BE7}">
      <dgm:prSet/>
      <dgm:spPr/>
      <dgm:t>
        <a:bodyPr/>
        <a:lstStyle/>
        <a:p>
          <a:endParaRPr lang="hr-HR"/>
        </a:p>
      </dgm:t>
    </dgm:pt>
    <dgm:pt modelId="{EC6A268A-31D4-4B6B-8629-C33DD68B93DF}" type="sibTrans" cxnId="{384E0345-7C7E-4277-BA30-962C1D0E9BE7}">
      <dgm:prSet/>
      <dgm:spPr/>
      <dgm:t>
        <a:bodyPr/>
        <a:lstStyle/>
        <a:p>
          <a:endParaRPr lang="hr-HR"/>
        </a:p>
      </dgm:t>
    </dgm:pt>
    <dgm:pt modelId="{7F7993C4-D614-4D44-9E99-94FD20E7C015}">
      <dgm:prSet/>
      <dgm:spPr/>
      <dgm:t>
        <a:bodyPr/>
        <a:lstStyle/>
        <a:p>
          <a:pPr rtl="0"/>
          <a:r>
            <a:rPr lang="hr-HR" smtClean="0"/>
            <a:t>subjektivna </a:t>
          </a:r>
          <a:endParaRPr lang="hr-HR"/>
        </a:p>
      </dgm:t>
    </dgm:pt>
    <dgm:pt modelId="{F0C2BB8A-6922-4BFC-897C-4401F039154B}" type="parTrans" cxnId="{C241DCE9-B2DC-4F39-8176-1239D3C084C2}">
      <dgm:prSet/>
      <dgm:spPr/>
      <dgm:t>
        <a:bodyPr/>
        <a:lstStyle/>
        <a:p>
          <a:endParaRPr lang="hr-HR"/>
        </a:p>
      </dgm:t>
    </dgm:pt>
    <dgm:pt modelId="{A69DE506-6ABB-477F-8E01-64413E13F66F}" type="sibTrans" cxnId="{C241DCE9-B2DC-4F39-8176-1239D3C084C2}">
      <dgm:prSet/>
      <dgm:spPr/>
      <dgm:t>
        <a:bodyPr/>
        <a:lstStyle/>
        <a:p>
          <a:endParaRPr lang="hr-HR"/>
        </a:p>
      </dgm:t>
    </dgm:pt>
    <dgm:pt modelId="{26AA50A0-825C-44D8-9BE8-5F14F4A77B96}">
      <dgm:prSet/>
      <dgm:spPr/>
      <dgm:t>
        <a:bodyPr/>
        <a:lstStyle/>
        <a:p>
          <a:pPr rtl="0"/>
          <a:r>
            <a:rPr lang="hr-HR" smtClean="0"/>
            <a:t>osobno iskustvo prognostičara (prethodni slajd)</a:t>
          </a:r>
          <a:endParaRPr lang="hr-HR"/>
        </a:p>
      </dgm:t>
    </dgm:pt>
    <dgm:pt modelId="{78753AA7-E81E-44AD-8469-21DF7DB9EC13}" type="parTrans" cxnId="{72F83B25-9936-48F6-99B7-F9EA26CE6E48}">
      <dgm:prSet/>
      <dgm:spPr/>
      <dgm:t>
        <a:bodyPr/>
        <a:lstStyle/>
        <a:p>
          <a:endParaRPr lang="hr-HR"/>
        </a:p>
      </dgm:t>
    </dgm:pt>
    <dgm:pt modelId="{82F37C3A-D00E-4890-BF4B-84025D7018F9}" type="sibTrans" cxnId="{72F83B25-9936-48F6-99B7-F9EA26CE6E48}">
      <dgm:prSet/>
      <dgm:spPr/>
      <dgm:t>
        <a:bodyPr/>
        <a:lstStyle/>
        <a:p>
          <a:endParaRPr lang="hr-HR"/>
        </a:p>
      </dgm:t>
    </dgm:pt>
    <dgm:pt modelId="{872A389A-4D04-477A-B6FA-FDE07388632B}">
      <dgm:prSet/>
      <dgm:spPr/>
      <dgm:t>
        <a:bodyPr/>
        <a:lstStyle/>
        <a:p>
          <a:pPr rtl="0"/>
          <a:r>
            <a:rPr lang="hr-HR" smtClean="0"/>
            <a:t>objektivna </a:t>
          </a:r>
          <a:endParaRPr lang="hr-HR"/>
        </a:p>
      </dgm:t>
    </dgm:pt>
    <dgm:pt modelId="{241AE6C8-DF49-4FE5-828E-72A35CC21441}" type="parTrans" cxnId="{64E70C4D-845C-4307-8078-835C99B884AC}">
      <dgm:prSet/>
      <dgm:spPr/>
      <dgm:t>
        <a:bodyPr/>
        <a:lstStyle/>
        <a:p>
          <a:endParaRPr lang="hr-HR"/>
        </a:p>
      </dgm:t>
    </dgm:pt>
    <dgm:pt modelId="{12B8AD36-B2B8-4317-80BC-B34D19E5979B}" type="sibTrans" cxnId="{64E70C4D-845C-4307-8078-835C99B884AC}">
      <dgm:prSet/>
      <dgm:spPr/>
      <dgm:t>
        <a:bodyPr/>
        <a:lstStyle/>
        <a:p>
          <a:endParaRPr lang="hr-HR"/>
        </a:p>
      </dgm:t>
    </dgm:pt>
    <dgm:pt modelId="{9F81473A-056A-474F-BCA5-4FA7443802AC}">
      <dgm:prSet/>
      <dgm:spPr/>
      <dgm:t>
        <a:bodyPr/>
        <a:lstStyle/>
        <a:p>
          <a:pPr rtl="0"/>
          <a:r>
            <a:rPr lang="hr-HR" smtClean="0"/>
            <a:t>matematički modeli</a:t>
          </a:r>
          <a:endParaRPr lang="hr-HR"/>
        </a:p>
      </dgm:t>
    </dgm:pt>
    <dgm:pt modelId="{556EBE49-B528-4D8E-97B7-261C1E9323EF}" type="parTrans" cxnId="{92E7A994-63B0-4509-A531-52730F92746D}">
      <dgm:prSet/>
      <dgm:spPr/>
      <dgm:t>
        <a:bodyPr/>
        <a:lstStyle/>
        <a:p>
          <a:endParaRPr lang="hr-HR"/>
        </a:p>
      </dgm:t>
    </dgm:pt>
    <dgm:pt modelId="{870A8CDC-701F-44E6-9DB5-A140C302F280}" type="sibTrans" cxnId="{92E7A994-63B0-4509-A531-52730F92746D}">
      <dgm:prSet/>
      <dgm:spPr/>
      <dgm:t>
        <a:bodyPr/>
        <a:lstStyle/>
        <a:p>
          <a:endParaRPr lang="hr-HR"/>
        </a:p>
      </dgm:t>
    </dgm:pt>
    <dgm:pt modelId="{8AB64EC4-4281-4978-9C42-D817914757E1}" type="pres">
      <dgm:prSet presAssocID="{124DA680-52DD-4D7E-934B-A528920285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2A39B07-F53B-484A-9E93-8B569925491B}" type="pres">
      <dgm:prSet presAssocID="{001F2790-6CC5-4504-A04A-E459794BF552}" presName="vertOne" presStyleCnt="0"/>
      <dgm:spPr/>
    </dgm:pt>
    <dgm:pt modelId="{F823C2F4-77BB-4D9D-B153-682561A77E59}" type="pres">
      <dgm:prSet presAssocID="{001F2790-6CC5-4504-A04A-E459794BF55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04A8CC1-CB6E-4D89-BEF5-06876B3ACA3A}" type="pres">
      <dgm:prSet presAssocID="{001F2790-6CC5-4504-A04A-E459794BF552}" presName="parTransOne" presStyleCnt="0"/>
      <dgm:spPr/>
    </dgm:pt>
    <dgm:pt modelId="{69D3803E-645A-4E2E-B3BD-07F042096C3E}" type="pres">
      <dgm:prSet presAssocID="{001F2790-6CC5-4504-A04A-E459794BF552}" presName="horzOne" presStyleCnt="0"/>
      <dgm:spPr/>
    </dgm:pt>
    <dgm:pt modelId="{6689D460-03B7-44E4-9736-B75C19C1C988}" type="pres">
      <dgm:prSet presAssocID="{7F7993C4-D614-4D44-9E99-94FD20E7C015}" presName="vertTwo" presStyleCnt="0"/>
      <dgm:spPr/>
    </dgm:pt>
    <dgm:pt modelId="{7353705B-7A06-4317-A932-8002C68533E6}" type="pres">
      <dgm:prSet presAssocID="{7F7993C4-D614-4D44-9E99-94FD20E7C01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7B7F398-7F2A-4C5D-8D18-77DF8EFB2B3E}" type="pres">
      <dgm:prSet presAssocID="{7F7993C4-D614-4D44-9E99-94FD20E7C015}" presName="parTransTwo" presStyleCnt="0"/>
      <dgm:spPr/>
    </dgm:pt>
    <dgm:pt modelId="{4D4366C3-1A65-4176-9131-6039324F1C15}" type="pres">
      <dgm:prSet presAssocID="{7F7993C4-D614-4D44-9E99-94FD20E7C015}" presName="horzTwo" presStyleCnt="0"/>
      <dgm:spPr/>
    </dgm:pt>
    <dgm:pt modelId="{BB5E7A9C-5EF1-41C3-97D6-F5760F612DBF}" type="pres">
      <dgm:prSet presAssocID="{26AA50A0-825C-44D8-9BE8-5F14F4A77B96}" presName="vertThree" presStyleCnt="0"/>
      <dgm:spPr/>
    </dgm:pt>
    <dgm:pt modelId="{EBE556E0-792B-427D-A89F-F329834D4EBF}" type="pres">
      <dgm:prSet presAssocID="{26AA50A0-825C-44D8-9BE8-5F14F4A77B9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4CE7D89-92BC-458F-8D35-B2C4B763EF37}" type="pres">
      <dgm:prSet presAssocID="{26AA50A0-825C-44D8-9BE8-5F14F4A77B96}" presName="horzThree" presStyleCnt="0"/>
      <dgm:spPr/>
    </dgm:pt>
    <dgm:pt modelId="{8232B608-588F-4AA2-800E-CF701C3B90DE}" type="pres">
      <dgm:prSet presAssocID="{A69DE506-6ABB-477F-8E01-64413E13F66F}" presName="sibSpaceTwo" presStyleCnt="0"/>
      <dgm:spPr/>
    </dgm:pt>
    <dgm:pt modelId="{B5009C60-35C0-4CDB-BB44-6938BC27484B}" type="pres">
      <dgm:prSet presAssocID="{872A389A-4D04-477A-B6FA-FDE07388632B}" presName="vertTwo" presStyleCnt="0"/>
      <dgm:spPr/>
    </dgm:pt>
    <dgm:pt modelId="{9A76B042-CE29-4FAD-B521-5E4F555D6BD1}" type="pres">
      <dgm:prSet presAssocID="{872A389A-4D04-477A-B6FA-FDE07388632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4F1A56-3A0A-4167-914B-552D7C42EC16}" type="pres">
      <dgm:prSet presAssocID="{872A389A-4D04-477A-B6FA-FDE07388632B}" presName="parTransTwo" presStyleCnt="0"/>
      <dgm:spPr/>
    </dgm:pt>
    <dgm:pt modelId="{4A19DDBF-3A5D-49C3-B192-AE21122E99A6}" type="pres">
      <dgm:prSet presAssocID="{872A389A-4D04-477A-B6FA-FDE07388632B}" presName="horzTwo" presStyleCnt="0"/>
      <dgm:spPr/>
    </dgm:pt>
    <dgm:pt modelId="{84352F08-7372-4CDE-A41F-8DCA0A20165A}" type="pres">
      <dgm:prSet presAssocID="{9F81473A-056A-474F-BCA5-4FA7443802AC}" presName="vertThree" presStyleCnt="0"/>
      <dgm:spPr/>
    </dgm:pt>
    <dgm:pt modelId="{5E1127A8-A989-4DED-8644-F1E95B045166}" type="pres">
      <dgm:prSet presAssocID="{9F81473A-056A-474F-BCA5-4FA7443802A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DEB124-5EFC-47A3-A070-A356EA8B34B5}" type="pres">
      <dgm:prSet presAssocID="{9F81473A-056A-474F-BCA5-4FA7443802AC}" presName="horzThree" presStyleCnt="0"/>
      <dgm:spPr/>
    </dgm:pt>
  </dgm:ptLst>
  <dgm:cxnLst>
    <dgm:cxn modelId="{64E70C4D-845C-4307-8078-835C99B884AC}" srcId="{001F2790-6CC5-4504-A04A-E459794BF552}" destId="{872A389A-4D04-477A-B6FA-FDE07388632B}" srcOrd="1" destOrd="0" parTransId="{241AE6C8-DF49-4FE5-828E-72A35CC21441}" sibTransId="{12B8AD36-B2B8-4317-80BC-B34D19E5979B}"/>
    <dgm:cxn modelId="{C241DCE9-B2DC-4F39-8176-1239D3C084C2}" srcId="{001F2790-6CC5-4504-A04A-E459794BF552}" destId="{7F7993C4-D614-4D44-9E99-94FD20E7C015}" srcOrd="0" destOrd="0" parTransId="{F0C2BB8A-6922-4BFC-897C-4401F039154B}" sibTransId="{A69DE506-6ABB-477F-8E01-64413E13F66F}"/>
    <dgm:cxn modelId="{1B1C116B-3086-44E7-B7AD-501BF20EDE3D}" type="presOf" srcId="{872A389A-4D04-477A-B6FA-FDE07388632B}" destId="{9A76B042-CE29-4FAD-B521-5E4F555D6BD1}" srcOrd="0" destOrd="0" presId="urn:microsoft.com/office/officeart/2005/8/layout/hierarchy4"/>
    <dgm:cxn modelId="{384E0345-7C7E-4277-BA30-962C1D0E9BE7}" srcId="{124DA680-52DD-4D7E-934B-A528920285B2}" destId="{001F2790-6CC5-4504-A04A-E459794BF552}" srcOrd="0" destOrd="0" parTransId="{6FB08338-3460-4ABF-AE55-55CBF3E44E23}" sibTransId="{EC6A268A-31D4-4B6B-8629-C33DD68B93DF}"/>
    <dgm:cxn modelId="{AB25939B-3B5B-47F1-BD54-5045C11CFFE7}" type="presOf" srcId="{26AA50A0-825C-44D8-9BE8-5F14F4A77B96}" destId="{EBE556E0-792B-427D-A89F-F329834D4EBF}" srcOrd="0" destOrd="0" presId="urn:microsoft.com/office/officeart/2005/8/layout/hierarchy4"/>
    <dgm:cxn modelId="{9FC593EE-268A-47F7-894A-E3D5BDFC2B70}" type="presOf" srcId="{124DA680-52DD-4D7E-934B-A528920285B2}" destId="{8AB64EC4-4281-4978-9C42-D817914757E1}" srcOrd="0" destOrd="0" presId="urn:microsoft.com/office/officeart/2005/8/layout/hierarchy4"/>
    <dgm:cxn modelId="{03841A0B-F8B1-4E04-974E-1FAD2635C877}" type="presOf" srcId="{9F81473A-056A-474F-BCA5-4FA7443802AC}" destId="{5E1127A8-A989-4DED-8644-F1E95B045166}" srcOrd="0" destOrd="0" presId="urn:microsoft.com/office/officeart/2005/8/layout/hierarchy4"/>
    <dgm:cxn modelId="{530E6B56-FEF1-4BE5-A462-3D9F010EDE88}" type="presOf" srcId="{7F7993C4-D614-4D44-9E99-94FD20E7C015}" destId="{7353705B-7A06-4317-A932-8002C68533E6}" srcOrd="0" destOrd="0" presId="urn:microsoft.com/office/officeart/2005/8/layout/hierarchy4"/>
    <dgm:cxn modelId="{0A5729C5-D183-44B0-8679-B8A9A967B61D}" type="presOf" srcId="{001F2790-6CC5-4504-A04A-E459794BF552}" destId="{F823C2F4-77BB-4D9D-B153-682561A77E59}" srcOrd="0" destOrd="0" presId="urn:microsoft.com/office/officeart/2005/8/layout/hierarchy4"/>
    <dgm:cxn modelId="{92E7A994-63B0-4509-A531-52730F92746D}" srcId="{872A389A-4D04-477A-B6FA-FDE07388632B}" destId="{9F81473A-056A-474F-BCA5-4FA7443802AC}" srcOrd="0" destOrd="0" parTransId="{556EBE49-B528-4D8E-97B7-261C1E9323EF}" sibTransId="{870A8CDC-701F-44E6-9DB5-A140C302F280}"/>
    <dgm:cxn modelId="{72F83B25-9936-48F6-99B7-F9EA26CE6E48}" srcId="{7F7993C4-D614-4D44-9E99-94FD20E7C015}" destId="{26AA50A0-825C-44D8-9BE8-5F14F4A77B96}" srcOrd="0" destOrd="0" parTransId="{78753AA7-E81E-44AD-8469-21DF7DB9EC13}" sibTransId="{82F37C3A-D00E-4890-BF4B-84025D7018F9}"/>
    <dgm:cxn modelId="{5CA05BC7-8633-48FF-A5F4-D08C592C6B40}" type="presParOf" srcId="{8AB64EC4-4281-4978-9C42-D817914757E1}" destId="{82A39B07-F53B-484A-9E93-8B569925491B}" srcOrd="0" destOrd="0" presId="urn:microsoft.com/office/officeart/2005/8/layout/hierarchy4"/>
    <dgm:cxn modelId="{F80FC37A-344B-4056-965C-644005579523}" type="presParOf" srcId="{82A39B07-F53B-484A-9E93-8B569925491B}" destId="{F823C2F4-77BB-4D9D-B153-682561A77E59}" srcOrd="0" destOrd="0" presId="urn:microsoft.com/office/officeart/2005/8/layout/hierarchy4"/>
    <dgm:cxn modelId="{18A719F2-8A84-4CB5-ACFB-A93540FE78C1}" type="presParOf" srcId="{82A39B07-F53B-484A-9E93-8B569925491B}" destId="{804A8CC1-CB6E-4D89-BEF5-06876B3ACA3A}" srcOrd="1" destOrd="0" presId="urn:microsoft.com/office/officeart/2005/8/layout/hierarchy4"/>
    <dgm:cxn modelId="{661D6677-9593-49F0-9F80-32AD0CE15298}" type="presParOf" srcId="{82A39B07-F53B-484A-9E93-8B569925491B}" destId="{69D3803E-645A-4E2E-B3BD-07F042096C3E}" srcOrd="2" destOrd="0" presId="urn:microsoft.com/office/officeart/2005/8/layout/hierarchy4"/>
    <dgm:cxn modelId="{19D940FB-877B-45BC-9C40-68A058BF0133}" type="presParOf" srcId="{69D3803E-645A-4E2E-B3BD-07F042096C3E}" destId="{6689D460-03B7-44E4-9736-B75C19C1C988}" srcOrd="0" destOrd="0" presId="urn:microsoft.com/office/officeart/2005/8/layout/hierarchy4"/>
    <dgm:cxn modelId="{1D5B9A10-5B31-4BB9-89B7-EE9AA13183A8}" type="presParOf" srcId="{6689D460-03B7-44E4-9736-B75C19C1C988}" destId="{7353705B-7A06-4317-A932-8002C68533E6}" srcOrd="0" destOrd="0" presId="urn:microsoft.com/office/officeart/2005/8/layout/hierarchy4"/>
    <dgm:cxn modelId="{A5FFFF55-D0D2-45C1-AE27-12E19FB9566D}" type="presParOf" srcId="{6689D460-03B7-44E4-9736-B75C19C1C988}" destId="{37B7F398-7F2A-4C5D-8D18-77DF8EFB2B3E}" srcOrd="1" destOrd="0" presId="urn:microsoft.com/office/officeart/2005/8/layout/hierarchy4"/>
    <dgm:cxn modelId="{ACDD1915-C268-499C-A5C3-7F3FEC6F31F8}" type="presParOf" srcId="{6689D460-03B7-44E4-9736-B75C19C1C988}" destId="{4D4366C3-1A65-4176-9131-6039324F1C15}" srcOrd="2" destOrd="0" presId="urn:microsoft.com/office/officeart/2005/8/layout/hierarchy4"/>
    <dgm:cxn modelId="{C248CD0B-4708-4B0A-A6B1-309AF1CEFF76}" type="presParOf" srcId="{4D4366C3-1A65-4176-9131-6039324F1C15}" destId="{BB5E7A9C-5EF1-41C3-97D6-F5760F612DBF}" srcOrd="0" destOrd="0" presId="urn:microsoft.com/office/officeart/2005/8/layout/hierarchy4"/>
    <dgm:cxn modelId="{B09B6080-0EE9-42BD-9FEE-62AC921FCACA}" type="presParOf" srcId="{BB5E7A9C-5EF1-41C3-97D6-F5760F612DBF}" destId="{EBE556E0-792B-427D-A89F-F329834D4EBF}" srcOrd="0" destOrd="0" presId="urn:microsoft.com/office/officeart/2005/8/layout/hierarchy4"/>
    <dgm:cxn modelId="{FF773F99-4096-49BE-B211-73307ADB6738}" type="presParOf" srcId="{BB5E7A9C-5EF1-41C3-97D6-F5760F612DBF}" destId="{04CE7D89-92BC-458F-8D35-B2C4B763EF37}" srcOrd="1" destOrd="0" presId="urn:microsoft.com/office/officeart/2005/8/layout/hierarchy4"/>
    <dgm:cxn modelId="{94CA8F8A-AE54-4C0B-AC50-B88AFD680B0E}" type="presParOf" srcId="{69D3803E-645A-4E2E-B3BD-07F042096C3E}" destId="{8232B608-588F-4AA2-800E-CF701C3B90DE}" srcOrd="1" destOrd="0" presId="urn:microsoft.com/office/officeart/2005/8/layout/hierarchy4"/>
    <dgm:cxn modelId="{CE386ABF-7445-402F-B711-46D8F4F12A06}" type="presParOf" srcId="{69D3803E-645A-4E2E-B3BD-07F042096C3E}" destId="{B5009C60-35C0-4CDB-BB44-6938BC27484B}" srcOrd="2" destOrd="0" presId="urn:microsoft.com/office/officeart/2005/8/layout/hierarchy4"/>
    <dgm:cxn modelId="{1486564A-7EC7-4E9E-933C-C87E8AA9E9C8}" type="presParOf" srcId="{B5009C60-35C0-4CDB-BB44-6938BC27484B}" destId="{9A76B042-CE29-4FAD-B521-5E4F555D6BD1}" srcOrd="0" destOrd="0" presId="urn:microsoft.com/office/officeart/2005/8/layout/hierarchy4"/>
    <dgm:cxn modelId="{A8C54A41-F0B2-4694-B3AE-20C77F880A48}" type="presParOf" srcId="{B5009C60-35C0-4CDB-BB44-6938BC27484B}" destId="{254F1A56-3A0A-4167-914B-552D7C42EC16}" srcOrd="1" destOrd="0" presId="urn:microsoft.com/office/officeart/2005/8/layout/hierarchy4"/>
    <dgm:cxn modelId="{AB6D18B0-E376-452E-AC26-63DBE579CEFE}" type="presParOf" srcId="{B5009C60-35C0-4CDB-BB44-6938BC27484B}" destId="{4A19DDBF-3A5D-49C3-B192-AE21122E99A6}" srcOrd="2" destOrd="0" presId="urn:microsoft.com/office/officeart/2005/8/layout/hierarchy4"/>
    <dgm:cxn modelId="{308BE285-77C2-465C-A57B-2ED5FCA18AF4}" type="presParOf" srcId="{4A19DDBF-3A5D-49C3-B192-AE21122E99A6}" destId="{84352F08-7372-4CDE-A41F-8DCA0A20165A}" srcOrd="0" destOrd="0" presId="urn:microsoft.com/office/officeart/2005/8/layout/hierarchy4"/>
    <dgm:cxn modelId="{113EFE30-EC38-4AB2-87B7-E13C7FB2747B}" type="presParOf" srcId="{84352F08-7372-4CDE-A41F-8DCA0A20165A}" destId="{5E1127A8-A989-4DED-8644-F1E95B045166}" srcOrd="0" destOrd="0" presId="urn:microsoft.com/office/officeart/2005/8/layout/hierarchy4"/>
    <dgm:cxn modelId="{3FF258A0-8A4B-4178-ACAF-31A07F9CA44E}" type="presParOf" srcId="{84352F08-7372-4CDE-A41F-8DCA0A20165A}" destId="{F1DEB124-5EFC-47A3-A070-A356EA8B34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4A768D-7593-444A-B5C7-18BBA1714503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hr-HR"/>
        </a:p>
      </dgm:t>
    </dgm:pt>
    <dgm:pt modelId="{A00A9E66-E85F-48B6-A453-0D2A7D98EA65}">
      <dgm:prSet/>
      <dgm:spPr/>
      <dgm:t>
        <a:bodyPr/>
        <a:lstStyle/>
        <a:p>
          <a:pPr rtl="0"/>
          <a:r>
            <a:rPr lang="hr-HR" smtClean="0"/>
            <a:t>Prema vremenu trajanja</a:t>
          </a:r>
          <a:endParaRPr lang="hr-HR"/>
        </a:p>
      </dgm:t>
    </dgm:pt>
    <dgm:pt modelId="{BEBC8BE3-F205-4284-B7A2-3C2397FF1500}" type="parTrans" cxnId="{FF11B5AD-B321-4B06-8550-4548F8B06950}">
      <dgm:prSet/>
      <dgm:spPr/>
      <dgm:t>
        <a:bodyPr/>
        <a:lstStyle/>
        <a:p>
          <a:endParaRPr lang="hr-HR"/>
        </a:p>
      </dgm:t>
    </dgm:pt>
    <dgm:pt modelId="{9676C09A-0C68-4684-998F-EEC41451E714}" type="sibTrans" cxnId="{FF11B5AD-B321-4B06-8550-4548F8B06950}">
      <dgm:prSet/>
      <dgm:spPr/>
      <dgm:t>
        <a:bodyPr/>
        <a:lstStyle/>
        <a:p>
          <a:endParaRPr lang="hr-HR"/>
        </a:p>
      </dgm:t>
    </dgm:pt>
    <dgm:pt modelId="{5CACF3CA-95A5-41FD-BB8F-0A6C28917D72}">
      <dgm:prSet/>
      <dgm:spPr/>
      <dgm:t>
        <a:bodyPr/>
        <a:lstStyle/>
        <a:p>
          <a:pPr rtl="0"/>
          <a:r>
            <a:rPr lang="hr-HR" smtClean="0"/>
            <a:t>kratkoročna do 72 sata</a:t>
          </a:r>
          <a:endParaRPr lang="hr-HR"/>
        </a:p>
      </dgm:t>
    </dgm:pt>
    <dgm:pt modelId="{6302BA40-0C2B-4C1D-A044-4C3725F63324}" type="parTrans" cxnId="{D4E7F17D-90CD-4DFE-85B4-4D76570C5A6A}">
      <dgm:prSet/>
      <dgm:spPr/>
      <dgm:t>
        <a:bodyPr/>
        <a:lstStyle/>
        <a:p>
          <a:endParaRPr lang="hr-HR"/>
        </a:p>
      </dgm:t>
    </dgm:pt>
    <dgm:pt modelId="{05D1E072-0950-48FA-A86E-F67CB0C95946}" type="sibTrans" cxnId="{D4E7F17D-90CD-4DFE-85B4-4D76570C5A6A}">
      <dgm:prSet/>
      <dgm:spPr/>
      <dgm:t>
        <a:bodyPr/>
        <a:lstStyle/>
        <a:p>
          <a:endParaRPr lang="hr-HR"/>
        </a:p>
      </dgm:t>
    </dgm:pt>
    <dgm:pt modelId="{3AEFF9E3-C0D6-49E9-AF57-394C4BB48FB5}">
      <dgm:prSet/>
      <dgm:spPr/>
      <dgm:t>
        <a:bodyPr/>
        <a:lstStyle/>
        <a:p>
          <a:pPr rtl="0"/>
          <a:r>
            <a:rPr lang="hr-HR" smtClean="0"/>
            <a:t>srednjeročna do 10 dana</a:t>
          </a:r>
          <a:endParaRPr lang="hr-HR"/>
        </a:p>
      </dgm:t>
    </dgm:pt>
    <dgm:pt modelId="{4A40017C-EE67-4FF7-8191-C78E43908210}" type="parTrans" cxnId="{8313A534-E38C-4978-948C-99EA0AFC51D6}">
      <dgm:prSet/>
      <dgm:spPr/>
      <dgm:t>
        <a:bodyPr/>
        <a:lstStyle/>
        <a:p>
          <a:endParaRPr lang="hr-HR"/>
        </a:p>
      </dgm:t>
    </dgm:pt>
    <dgm:pt modelId="{3DB8B6B9-2715-403E-A0BC-D984B16EB3C2}" type="sibTrans" cxnId="{8313A534-E38C-4978-948C-99EA0AFC51D6}">
      <dgm:prSet/>
      <dgm:spPr/>
      <dgm:t>
        <a:bodyPr/>
        <a:lstStyle/>
        <a:p>
          <a:endParaRPr lang="hr-HR"/>
        </a:p>
      </dgm:t>
    </dgm:pt>
    <dgm:pt modelId="{E4E7010C-A774-49D9-B1B9-8A3C031EC00F}">
      <dgm:prSet/>
      <dgm:spPr/>
      <dgm:t>
        <a:bodyPr/>
        <a:lstStyle/>
        <a:p>
          <a:pPr rtl="0"/>
          <a:r>
            <a:rPr lang="hr-HR" smtClean="0"/>
            <a:t>dugoročna više od 10 dana</a:t>
          </a:r>
          <a:endParaRPr lang="hr-HR"/>
        </a:p>
      </dgm:t>
    </dgm:pt>
    <dgm:pt modelId="{ADC445DA-E2EF-4218-8A4E-7379DC4FE913}" type="parTrans" cxnId="{56B3AB95-45AF-4DDD-92C7-A66627D579F4}">
      <dgm:prSet/>
      <dgm:spPr/>
      <dgm:t>
        <a:bodyPr/>
        <a:lstStyle/>
        <a:p>
          <a:endParaRPr lang="hr-HR"/>
        </a:p>
      </dgm:t>
    </dgm:pt>
    <dgm:pt modelId="{ED9B71B1-2BF2-43F7-9959-4CD9C1C1BE4B}" type="sibTrans" cxnId="{56B3AB95-45AF-4DDD-92C7-A66627D579F4}">
      <dgm:prSet/>
      <dgm:spPr/>
      <dgm:t>
        <a:bodyPr/>
        <a:lstStyle/>
        <a:p>
          <a:endParaRPr lang="hr-HR"/>
        </a:p>
      </dgm:t>
    </dgm:pt>
    <dgm:pt modelId="{711357AE-6B4C-47CD-9164-C81CAA635441}" type="pres">
      <dgm:prSet presAssocID="{404A768D-7593-444A-B5C7-18BBA17145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3A62FFD-DDEB-416F-B7EA-A2AC39B5C979}" type="pres">
      <dgm:prSet presAssocID="{A00A9E66-E85F-48B6-A453-0D2A7D98EA65}" presName="vertOne" presStyleCnt="0"/>
      <dgm:spPr/>
    </dgm:pt>
    <dgm:pt modelId="{966C8969-57C1-4115-B773-FC59D9827581}" type="pres">
      <dgm:prSet presAssocID="{A00A9E66-E85F-48B6-A453-0D2A7D98EA6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B00DBFD-6BA8-4F32-8CD0-62D3FB9C6881}" type="pres">
      <dgm:prSet presAssocID="{A00A9E66-E85F-48B6-A453-0D2A7D98EA65}" presName="parTransOne" presStyleCnt="0"/>
      <dgm:spPr/>
    </dgm:pt>
    <dgm:pt modelId="{28829C76-D83E-4789-966F-0576240D640E}" type="pres">
      <dgm:prSet presAssocID="{A00A9E66-E85F-48B6-A453-0D2A7D98EA65}" presName="horzOne" presStyleCnt="0"/>
      <dgm:spPr/>
    </dgm:pt>
    <dgm:pt modelId="{7A5D8E71-29E4-4F0C-B2D0-AD63A144E57D}" type="pres">
      <dgm:prSet presAssocID="{5CACF3CA-95A5-41FD-BB8F-0A6C28917D72}" presName="vertTwo" presStyleCnt="0"/>
      <dgm:spPr/>
    </dgm:pt>
    <dgm:pt modelId="{03E79A58-95F8-4797-9DE3-0AE7B95FB8A1}" type="pres">
      <dgm:prSet presAssocID="{5CACF3CA-95A5-41FD-BB8F-0A6C28917D72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53AB653-379F-4339-A7AB-787C0CFDAB76}" type="pres">
      <dgm:prSet presAssocID="{5CACF3CA-95A5-41FD-BB8F-0A6C28917D72}" presName="horzTwo" presStyleCnt="0"/>
      <dgm:spPr/>
    </dgm:pt>
    <dgm:pt modelId="{2D10563E-6B02-45E1-A8E4-CDB6C2D2DB53}" type="pres">
      <dgm:prSet presAssocID="{05D1E072-0950-48FA-A86E-F67CB0C95946}" presName="sibSpaceTwo" presStyleCnt="0"/>
      <dgm:spPr/>
    </dgm:pt>
    <dgm:pt modelId="{600BCF41-7166-47AC-B38A-DC451D40C805}" type="pres">
      <dgm:prSet presAssocID="{3AEFF9E3-C0D6-49E9-AF57-394C4BB48FB5}" presName="vertTwo" presStyleCnt="0"/>
      <dgm:spPr/>
    </dgm:pt>
    <dgm:pt modelId="{543AB35F-9630-4564-A590-82F8ABABF4B2}" type="pres">
      <dgm:prSet presAssocID="{3AEFF9E3-C0D6-49E9-AF57-394C4BB48FB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779B0BF-F63E-4381-8270-3E77C17957EF}" type="pres">
      <dgm:prSet presAssocID="{3AEFF9E3-C0D6-49E9-AF57-394C4BB48FB5}" presName="horzTwo" presStyleCnt="0"/>
      <dgm:spPr/>
    </dgm:pt>
    <dgm:pt modelId="{9618B258-6BDE-432E-B878-E2AA239F2EF1}" type="pres">
      <dgm:prSet presAssocID="{3DB8B6B9-2715-403E-A0BC-D984B16EB3C2}" presName="sibSpaceTwo" presStyleCnt="0"/>
      <dgm:spPr/>
    </dgm:pt>
    <dgm:pt modelId="{92D7B3A8-180F-4C37-91BB-0AB0F85315E9}" type="pres">
      <dgm:prSet presAssocID="{E4E7010C-A774-49D9-B1B9-8A3C031EC00F}" presName="vertTwo" presStyleCnt="0"/>
      <dgm:spPr/>
    </dgm:pt>
    <dgm:pt modelId="{EA8FA2CA-A4AB-4973-A0E8-F380FC43C569}" type="pres">
      <dgm:prSet presAssocID="{E4E7010C-A774-49D9-B1B9-8A3C031EC00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728E312-59FA-4D3B-9616-DA6F847A3089}" type="pres">
      <dgm:prSet presAssocID="{E4E7010C-A774-49D9-B1B9-8A3C031EC00F}" presName="horzTwo" presStyleCnt="0"/>
      <dgm:spPr/>
    </dgm:pt>
  </dgm:ptLst>
  <dgm:cxnLst>
    <dgm:cxn modelId="{333CE112-6A09-44D7-9A27-73B0B0FB5EB8}" type="presOf" srcId="{E4E7010C-A774-49D9-B1B9-8A3C031EC00F}" destId="{EA8FA2CA-A4AB-4973-A0E8-F380FC43C569}" srcOrd="0" destOrd="0" presId="urn:microsoft.com/office/officeart/2005/8/layout/hierarchy4"/>
    <dgm:cxn modelId="{56B3AB95-45AF-4DDD-92C7-A66627D579F4}" srcId="{A00A9E66-E85F-48B6-A453-0D2A7D98EA65}" destId="{E4E7010C-A774-49D9-B1B9-8A3C031EC00F}" srcOrd="2" destOrd="0" parTransId="{ADC445DA-E2EF-4218-8A4E-7379DC4FE913}" sibTransId="{ED9B71B1-2BF2-43F7-9959-4CD9C1C1BE4B}"/>
    <dgm:cxn modelId="{D822B068-8D11-4215-A474-1BBC94E98BE8}" type="presOf" srcId="{A00A9E66-E85F-48B6-A453-0D2A7D98EA65}" destId="{966C8969-57C1-4115-B773-FC59D9827581}" srcOrd="0" destOrd="0" presId="urn:microsoft.com/office/officeart/2005/8/layout/hierarchy4"/>
    <dgm:cxn modelId="{165DB462-337C-4EFF-9A2B-EBA004CD1C2A}" type="presOf" srcId="{5CACF3CA-95A5-41FD-BB8F-0A6C28917D72}" destId="{03E79A58-95F8-4797-9DE3-0AE7B95FB8A1}" srcOrd="0" destOrd="0" presId="urn:microsoft.com/office/officeart/2005/8/layout/hierarchy4"/>
    <dgm:cxn modelId="{BDED86D3-1C2C-42C2-ABBE-690A9C5E9876}" type="presOf" srcId="{3AEFF9E3-C0D6-49E9-AF57-394C4BB48FB5}" destId="{543AB35F-9630-4564-A590-82F8ABABF4B2}" srcOrd="0" destOrd="0" presId="urn:microsoft.com/office/officeart/2005/8/layout/hierarchy4"/>
    <dgm:cxn modelId="{D4E7F17D-90CD-4DFE-85B4-4D76570C5A6A}" srcId="{A00A9E66-E85F-48B6-A453-0D2A7D98EA65}" destId="{5CACF3CA-95A5-41FD-BB8F-0A6C28917D72}" srcOrd="0" destOrd="0" parTransId="{6302BA40-0C2B-4C1D-A044-4C3725F63324}" sibTransId="{05D1E072-0950-48FA-A86E-F67CB0C95946}"/>
    <dgm:cxn modelId="{FF11B5AD-B321-4B06-8550-4548F8B06950}" srcId="{404A768D-7593-444A-B5C7-18BBA1714503}" destId="{A00A9E66-E85F-48B6-A453-0D2A7D98EA65}" srcOrd="0" destOrd="0" parTransId="{BEBC8BE3-F205-4284-B7A2-3C2397FF1500}" sibTransId="{9676C09A-0C68-4684-998F-EEC41451E714}"/>
    <dgm:cxn modelId="{3BC501C5-08F0-477B-BACC-8BC9EFC37189}" type="presOf" srcId="{404A768D-7593-444A-B5C7-18BBA1714503}" destId="{711357AE-6B4C-47CD-9164-C81CAA635441}" srcOrd="0" destOrd="0" presId="urn:microsoft.com/office/officeart/2005/8/layout/hierarchy4"/>
    <dgm:cxn modelId="{8313A534-E38C-4978-948C-99EA0AFC51D6}" srcId="{A00A9E66-E85F-48B6-A453-0D2A7D98EA65}" destId="{3AEFF9E3-C0D6-49E9-AF57-394C4BB48FB5}" srcOrd="1" destOrd="0" parTransId="{4A40017C-EE67-4FF7-8191-C78E43908210}" sibTransId="{3DB8B6B9-2715-403E-A0BC-D984B16EB3C2}"/>
    <dgm:cxn modelId="{E6E36B86-8F44-405E-9ADA-2B3A719B2622}" type="presParOf" srcId="{711357AE-6B4C-47CD-9164-C81CAA635441}" destId="{83A62FFD-DDEB-416F-B7EA-A2AC39B5C979}" srcOrd="0" destOrd="0" presId="urn:microsoft.com/office/officeart/2005/8/layout/hierarchy4"/>
    <dgm:cxn modelId="{45E8D5D2-283B-4916-AC05-7B57E2A92C6A}" type="presParOf" srcId="{83A62FFD-DDEB-416F-B7EA-A2AC39B5C979}" destId="{966C8969-57C1-4115-B773-FC59D9827581}" srcOrd="0" destOrd="0" presId="urn:microsoft.com/office/officeart/2005/8/layout/hierarchy4"/>
    <dgm:cxn modelId="{67D41A54-4DCB-4614-907D-53A108594B3A}" type="presParOf" srcId="{83A62FFD-DDEB-416F-B7EA-A2AC39B5C979}" destId="{EB00DBFD-6BA8-4F32-8CD0-62D3FB9C6881}" srcOrd="1" destOrd="0" presId="urn:microsoft.com/office/officeart/2005/8/layout/hierarchy4"/>
    <dgm:cxn modelId="{3C2496FF-09FF-4D7C-8917-DB719741F844}" type="presParOf" srcId="{83A62FFD-DDEB-416F-B7EA-A2AC39B5C979}" destId="{28829C76-D83E-4789-966F-0576240D640E}" srcOrd="2" destOrd="0" presId="urn:microsoft.com/office/officeart/2005/8/layout/hierarchy4"/>
    <dgm:cxn modelId="{CDE8E86D-5F99-45BC-AA73-935D5D8F8ADB}" type="presParOf" srcId="{28829C76-D83E-4789-966F-0576240D640E}" destId="{7A5D8E71-29E4-4F0C-B2D0-AD63A144E57D}" srcOrd="0" destOrd="0" presId="urn:microsoft.com/office/officeart/2005/8/layout/hierarchy4"/>
    <dgm:cxn modelId="{DC9A6EC5-C932-4266-8109-C7C177A61E9E}" type="presParOf" srcId="{7A5D8E71-29E4-4F0C-B2D0-AD63A144E57D}" destId="{03E79A58-95F8-4797-9DE3-0AE7B95FB8A1}" srcOrd="0" destOrd="0" presId="urn:microsoft.com/office/officeart/2005/8/layout/hierarchy4"/>
    <dgm:cxn modelId="{BDD2C046-C325-4FBC-A1A6-00D2B49A2BFF}" type="presParOf" srcId="{7A5D8E71-29E4-4F0C-B2D0-AD63A144E57D}" destId="{C53AB653-379F-4339-A7AB-787C0CFDAB76}" srcOrd="1" destOrd="0" presId="urn:microsoft.com/office/officeart/2005/8/layout/hierarchy4"/>
    <dgm:cxn modelId="{23695665-518F-4FEA-A270-D641BC5B3DF2}" type="presParOf" srcId="{28829C76-D83E-4789-966F-0576240D640E}" destId="{2D10563E-6B02-45E1-A8E4-CDB6C2D2DB53}" srcOrd="1" destOrd="0" presId="urn:microsoft.com/office/officeart/2005/8/layout/hierarchy4"/>
    <dgm:cxn modelId="{2EF56A55-620A-44EE-BE04-0E78290C3845}" type="presParOf" srcId="{28829C76-D83E-4789-966F-0576240D640E}" destId="{600BCF41-7166-47AC-B38A-DC451D40C805}" srcOrd="2" destOrd="0" presId="urn:microsoft.com/office/officeart/2005/8/layout/hierarchy4"/>
    <dgm:cxn modelId="{A31872EF-DC77-48C5-BA6E-14D7EC268174}" type="presParOf" srcId="{600BCF41-7166-47AC-B38A-DC451D40C805}" destId="{543AB35F-9630-4564-A590-82F8ABABF4B2}" srcOrd="0" destOrd="0" presId="urn:microsoft.com/office/officeart/2005/8/layout/hierarchy4"/>
    <dgm:cxn modelId="{02895402-B1C8-4D91-9CDB-3F442C911CC2}" type="presParOf" srcId="{600BCF41-7166-47AC-B38A-DC451D40C805}" destId="{E779B0BF-F63E-4381-8270-3E77C17957EF}" srcOrd="1" destOrd="0" presId="urn:microsoft.com/office/officeart/2005/8/layout/hierarchy4"/>
    <dgm:cxn modelId="{BB4D2DEF-36D5-40DA-8DE0-594D9E22A2E0}" type="presParOf" srcId="{28829C76-D83E-4789-966F-0576240D640E}" destId="{9618B258-6BDE-432E-B878-E2AA239F2EF1}" srcOrd="3" destOrd="0" presId="urn:microsoft.com/office/officeart/2005/8/layout/hierarchy4"/>
    <dgm:cxn modelId="{D8A461DF-17EA-49FA-B8FE-42CDD5585297}" type="presParOf" srcId="{28829C76-D83E-4789-966F-0576240D640E}" destId="{92D7B3A8-180F-4C37-91BB-0AB0F85315E9}" srcOrd="4" destOrd="0" presId="urn:microsoft.com/office/officeart/2005/8/layout/hierarchy4"/>
    <dgm:cxn modelId="{32ABEDCA-743B-46A5-B8F7-DFD5BF4FC396}" type="presParOf" srcId="{92D7B3A8-180F-4C37-91BB-0AB0F85315E9}" destId="{EA8FA2CA-A4AB-4973-A0E8-F380FC43C569}" srcOrd="0" destOrd="0" presId="urn:microsoft.com/office/officeart/2005/8/layout/hierarchy4"/>
    <dgm:cxn modelId="{3880FF07-C212-43CA-B6C4-39C1BD08AEA4}" type="presParOf" srcId="{92D7B3A8-180F-4C37-91BB-0AB0F85315E9}" destId="{4728E312-59FA-4D3B-9616-DA6F847A30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786416-DE0C-4435-93DB-719313AD6641}" type="doc">
      <dgm:prSet loTypeId="urn:microsoft.com/office/officeart/2005/8/layout/hierarchy4" loCatId="list" qsTypeId="urn:microsoft.com/office/officeart/2005/8/quickstyle/simple4" qsCatId="simple" csTypeId="urn:microsoft.com/office/officeart/2005/8/colors/accent6_5" csCatId="accent6"/>
      <dgm:spPr/>
      <dgm:t>
        <a:bodyPr/>
        <a:lstStyle/>
        <a:p>
          <a:endParaRPr lang="hr-HR"/>
        </a:p>
      </dgm:t>
    </dgm:pt>
    <dgm:pt modelId="{4E06EF9B-58E1-4BDB-BCC9-6A09C0A89A18}">
      <dgm:prSet/>
      <dgm:spPr/>
      <dgm:t>
        <a:bodyPr/>
        <a:lstStyle/>
        <a:p>
          <a:pPr rtl="0"/>
          <a:r>
            <a:rPr lang="hr-HR" smtClean="0"/>
            <a:t>Prema namjeni</a:t>
          </a:r>
          <a:endParaRPr lang="hr-HR"/>
        </a:p>
      </dgm:t>
    </dgm:pt>
    <dgm:pt modelId="{BD0B0C22-08EC-40E3-ABD5-074A072D92F0}" type="parTrans" cxnId="{08055455-5D01-4419-A7FD-1699271ECF19}">
      <dgm:prSet/>
      <dgm:spPr/>
      <dgm:t>
        <a:bodyPr/>
        <a:lstStyle/>
        <a:p>
          <a:endParaRPr lang="hr-HR"/>
        </a:p>
      </dgm:t>
    </dgm:pt>
    <dgm:pt modelId="{09A5CFA7-0B63-40D9-8497-04C1D8CE8F38}" type="sibTrans" cxnId="{08055455-5D01-4419-A7FD-1699271ECF19}">
      <dgm:prSet/>
      <dgm:spPr/>
      <dgm:t>
        <a:bodyPr/>
        <a:lstStyle/>
        <a:p>
          <a:endParaRPr lang="hr-HR"/>
        </a:p>
      </dgm:t>
    </dgm:pt>
    <dgm:pt modelId="{64319EF0-AFC7-4C68-B0A8-83980F8B1404}">
      <dgm:prSet/>
      <dgm:spPr/>
      <dgm:t>
        <a:bodyPr/>
        <a:lstStyle/>
        <a:p>
          <a:pPr rtl="0"/>
          <a:r>
            <a:rPr lang="hr-HR" smtClean="0"/>
            <a:t>opća</a:t>
          </a:r>
          <a:endParaRPr lang="hr-HR"/>
        </a:p>
      </dgm:t>
    </dgm:pt>
    <dgm:pt modelId="{FEFA90A2-1ED4-4230-80F9-5E1FCDEF2C92}" type="parTrans" cxnId="{E540EB94-ECA8-4730-9E41-D20F2DE9DD85}">
      <dgm:prSet/>
      <dgm:spPr/>
      <dgm:t>
        <a:bodyPr/>
        <a:lstStyle/>
        <a:p>
          <a:endParaRPr lang="hr-HR"/>
        </a:p>
      </dgm:t>
    </dgm:pt>
    <dgm:pt modelId="{379C8F3D-DDD8-4EBD-8AB3-7604D9FD1BBF}" type="sibTrans" cxnId="{E540EB94-ECA8-4730-9E41-D20F2DE9DD85}">
      <dgm:prSet/>
      <dgm:spPr/>
      <dgm:t>
        <a:bodyPr/>
        <a:lstStyle/>
        <a:p>
          <a:endParaRPr lang="hr-HR"/>
        </a:p>
      </dgm:t>
    </dgm:pt>
    <dgm:pt modelId="{57E96019-66FC-4388-86DF-34ACB5DB427E}">
      <dgm:prSet/>
      <dgm:spPr/>
      <dgm:t>
        <a:bodyPr/>
        <a:lstStyle/>
        <a:p>
          <a:pPr rtl="0"/>
          <a:r>
            <a:rPr lang="hr-HR" smtClean="0"/>
            <a:t>specijalna</a:t>
          </a:r>
          <a:endParaRPr lang="hr-HR"/>
        </a:p>
      </dgm:t>
    </dgm:pt>
    <dgm:pt modelId="{9A907897-6BDB-4049-9ED2-605186AE8C91}" type="parTrans" cxnId="{15C73074-E5F0-4E5E-B29F-AA1EFF04E72E}">
      <dgm:prSet/>
      <dgm:spPr/>
      <dgm:t>
        <a:bodyPr/>
        <a:lstStyle/>
        <a:p>
          <a:endParaRPr lang="hr-HR"/>
        </a:p>
      </dgm:t>
    </dgm:pt>
    <dgm:pt modelId="{79E28108-4ECA-45A6-883E-5FD5D5844875}" type="sibTrans" cxnId="{15C73074-E5F0-4E5E-B29F-AA1EFF04E72E}">
      <dgm:prSet/>
      <dgm:spPr/>
      <dgm:t>
        <a:bodyPr/>
        <a:lstStyle/>
        <a:p>
          <a:endParaRPr lang="hr-HR"/>
        </a:p>
      </dgm:t>
    </dgm:pt>
    <dgm:pt modelId="{25F879BD-B122-45A4-9720-2B95DE5A3A6E}">
      <dgm:prSet/>
      <dgm:spPr/>
      <dgm:t>
        <a:bodyPr/>
        <a:lstStyle/>
        <a:p>
          <a:pPr rtl="0"/>
          <a:r>
            <a:rPr lang="hr-HR" smtClean="0"/>
            <a:t>npr. za brodove</a:t>
          </a:r>
          <a:endParaRPr lang="hr-HR"/>
        </a:p>
      </dgm:t>
    </dgm:pt>
    <dgm:pt modelId="{F068039E-6F3F-4F55-B0A5-6E58E8D58018}" type="parTrans" cxnId="{DA3F73EC-C2C0-4306-9F62-AE3CC274BA9A}">
      <dgm:prSet/>
      <dgm:spPr/>
      <dgm:t>
        <a:bodyPr/>
        <a:lstStyle/>
        <a:p>
          <a:endParaRPr lang="hr-HR"/>
        </a:p>
      </dgm:t>
    </dgm:pt>
    <dgm:pt modelId="{B0964DC4-7A9F-4049-B726-5D2FD843DEE7}" type="sibTrans" cxnId="{DA3F73EC-C2C0-4306-9F62-AE3CC274BA9A}">
      <dgm:prSet/>
      <dgm:spPr/>
      <dgm:t>
        <a:bodyPr/>
        <a:lstStyle/>
        <a:p>
          <a:endParaRPr lang="hr-HR"/>
        </a:p>
      </dgm:t>
    </dgm:pt>
    <dgm:pt modelId="{CF9933B9-FEC7-44E6-95FA-D12E43454139}">
      <dgm:prSet/>
      <dgm:spPr/>
      <dgm:t>
        <a:bodyPr/>
        <a:lstStyle/>
        <a:p>
          <a:pPr rtl="0"/>
          <a:r>
            <a:rPr lang="hr-HR" smtClean="0"/>
            <a:t>za pripremu putovanja</a:t>
          </a:r>
          <a:endParaRPr lang="hr-HR"/>
        </a:p>
      </dgm:t>
    </dgm:pt>
    <dgm:pt modelId="{73B041D2-0B92-45A4-83AB-99E7CD333987}" type="parTrans" cxnId="{66C3D135-54BB-4B95-9CA7-A077F5B084CE}">
      <dgm:prSet/>
      <dgm:spPr/>
      <dgm:t>
        <a:bodyPr/>
        <a:lstStyle/>
        <a:p>
          <a:endParaRPr lang="hr-HR"/>
        </a:p>
      </dgm:t>
    </dgm:pt>
    <dgm:pt modelId="{8F1E4CB9-50E1-4A28-B196-313B8C55CC1C}" type="sibTrans" cxnId="{66C3D135-54BB-4B95-9CA7-A077F5B084CE}">
      <dgm:prSet/>
      <dgm:spPr/>
      <dgm:t>
        <a:bodyPr/>
        <a:lstStyle/>
        <a:p>
          <a:endParaRPr lang="hr-HR"/>
        </a:p>
      </dgm:t>
    </dgm:pt>
    <dgm:pt modelId="{E2513A65-41EB-43AE-9745-DC1320539B89}">
      <dgm:prSet/>
      <dgm:spPr/>
      <dgm:t>
        <a:bodyPr/>
        <a:lstStyle/>
        <a:p>
          <a:pPr rtl="0"/>
          <a:r>
            <a:rPr lang="hr-HR" smtClean="0"/>
            <a:t>tijekom putovanja</a:t>
          </a:r>
          <a:endParaRPr lang="hr-HR"/>
        </a:p>
      </dgm:t>
    </dgm:pt>
    <dgm:pt modelId="{F607F855-79EC-4168-95A4-E86DF83D9ECF}" type="parTrans" cxnId="{1E9537CB-6802-4863-81EF-5D367E23251C}">
      <dgm:prSet/>
      <dgm:spPr/>
      <dgm:t>
        <a:bodyPr/>
        <a:lstStyle/>
        <a:p>
          <a:endParaRPr lang="hr-HR"/>
        </a:p>
      </dgm:t>
    </dgm:pt>
    <dgm:pt modelId="{193B3BAD-3C16-47A6-B5DF-2431FE971F84}" type="sibTrans" cxnId="{1E9537CB-6802-4863-81EF-5D367E23251C}">
      <dgm:prSet/>
      <dgm:spPr/>
      <dgm:t>
        <a:bodyPr/>
        <a:lstStyle/>
        <a:p>
          <a:endParaRPr lang="hr-HR"/>
        </a:p>
      </dgm:t>
    </dgm:pt>
    <dgm:pt modelId="{4DA88B19-BBCA-411E-9CB1-56576AE652AF}" type="pres">
      <dgm:prSet presAssocID="{6E786416-DE0C-4435-93DB-719313AD66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F9F6AF3F-D4E7-4A6E-A97D-2D4C0923C589}" type="pres">
      <dgm:prSet presAssocID="{4E06EF9B-58E1-4BDB-BCC9-6A09C0A89A18}" presName="vertOne" presStyleCnt="0"/>
      <dgm:spPr/>
    </dgm:pt>
    <dgm:pt modelId="{F8591D2B-77EE-431A-B062-714FBD020E6E}" type="pres">
      <dgm:prSet presAssocID="{4E06EF9B-58E1-4BDB-BCC9-6A09C0A89A1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80F07A4-87BF-4322-A64A-70B182638AA4}" type="pres">
      <dgm:prSet presAssocID="{4E06EF9B-58E1-4BDB-BCC9-6A09C0A89A18}" presName="parTransOne" presStyleCnt="0"/>
      <dgm:spPr/>
    </dgm:pt>
    <dgm:pt modelId="{8097B35F-764E-46A6-9B3C-80ADB5567E4C}" type="pres">
      <dgm:prSet presAssocID="{4E06EF9B-58E1-4BDB-BCC9-6A09C0A89A18}" presName="horzOne" presStyleCnt="0"/>
      <dgm:spPr/>
    </dgm:pt>
    <dgm:pt modelId="{E2830610-8EDC-42AB-8097-1497FC6931B1}" type="pres">
      <dgm:prSet presAssocID="{64319EF0-AFC7-4C68-B0A8-83980F8B1404}" presName="vertTwo" presStyleCnt="0"/>
      <dgm:spPr/>
    </dgm:pt>
    <dgm:pt modelId="{A827EC9C-9807-4ED5-BF7B-CE1AD43E9928}" type="pres">
      <dgm:prSet presAssocID="{64319EF0-AFC7-4C68-B0A8-83980F8B140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31BE4A1-47C2-4AD6-95A8-378B94909A03}" type="pres">
      <dgm:prSet presAssocID="{64319EF0-AFC7-4C68-B0A8-83980F8B1404}" presName="horzTwo" presStyleCnt="0"/>
      <dgm:spPr/>
    </dgm:pt>
    <dgm:pt modelId="{0126F412-559C-4A2E-B919-C6AD6A1FC51F}" type="pres">
      <dgm:prSet presAssocID="{379C8F3D-DDD8-4EBD-8AB3-7604D9FD1BBF}" presName="sibSpaceTwo" presStyleCnt="0"/>
      <dgm:spPr/>
    </dgm:pt>
    <dgm:pt modelId="{276DE49B-75C7-4F56-A8D2-D7434606026E}" type="pres">
      <dgm:prSet presAssocID="{57E96019-66FC-4388-86DF-34ACB5DB427E}" presName="vertTwo" presStyleCnt="0"/>
      <dgm:spPr/>
    </dgm:pt>
    <dgm:pt modelId="{E9BF1D04-2144-4039-A658-C949DDEA202B}" type="pres">
      <dgm:prSet presAssocID="{57E96019-66FC-4388-86DF-34ACB5DB427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D422C0C-8662-42C4-8A0E-3A19F685596E}" type="pres">
      <dgm:prSet presAssocID="{57E96019-66FC-4388-86DF-34ACB5DB427E}" presName="parTransTwo" presStyleCnt="0"/>
      <dgm:spPr/>
    </dgm:pt>
    <dgm:pt modelId="{8CCA9226-8797-4529-B88D-81A77F5C4DF5}" type="pres">
      <dgm:prSet presAssocID="{57E96019-66FC-4388-86DF-34ACB5DB427E}" presName="horzTwo" presStyleCnt="0"/>
      <dgm:spPr/>
    </dgm:pt>
    <dgm:pt modelId="{93171F74-EDF9-42F6-B64E-995936D27A4E}" type="pres">
      <dgm:prSet presAssocID="{25F879BD-B122-45A4-9720-2B95DE5A3A6E}" presName="vertThree" presStyleCnt="0"/>
      <dgm:spPr/>
    </dgm:pt>
    <dgm:pt modelId="{4D069B07-72B2-4FC9-8B95-89B5565C9E1A}" type="pres">
      <dgm:prSet presAssocID="{25F879BD-B122-45A4-9720-2B95DE5A3A6E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6086EF2-F5AB-4E02-91EB-901415A0A3B8}" type="pres">
      <dgm:prSet presAssocID="{25F879BD-B122-45A4-9720-2B95DE5A3A6E}" presName="parTransThree" presStyleCnt="0"/>
      <dgm:spPr/>
    </dgm:pt>
    <dgm:pt modelId="{8C2765BC-6BDD-4597-BD46-BDD5EDF06776}" type="pres">
      <dgm:prSet presAssocID="{25F879BD-B122-45A4-9720-2B95DE5A3A6E}" presName="horzThree" presStyleCnt="0"/>
      <dgm:spPr/>
    </dgm:pt>
    <dgm:pt modelId="{1A09B6C7-A178-422E-8B0D-AFA10A6E99FA}" type="pres">
      <dgm:prSet presAssocID="{CF9933B9-FEC7-44E6-95FA-D12E43454139}" presName="vertFour" presStyleCnt="0">
        <dgm:presLayoutVars>
          <dgm:chPref val="3"/>
        </dgm:presLayoutVars>
      </dgm:prSet>
      <dgm:spPr/>
    </dgm:pt>
    <dgm:pt modelId="{374A95A7-81EB-4695-89A1-2A51D7D87C30}" type="pres">
      <dgm:prSet presAssocID="{CF9933B9-FEC7-44E6-95FA-D12E43454139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EF75DE1-C39E-4759-B0E1-F1236766ECE6}" type="pres">
      <dgm:prSet presAssocID="{CF9933B9-FEC7-44E6-95FA-D12E43454139}" presName="horzFour" presStyleCnt="0"/>
      <dgm:spPr/>
    </dgm:pt>
    <dgm:pt modelId="{DB1A606D-E9CF-46A7-9C62-7E6E209FD11F}" type="pres">
      <dgm:prSet presAssocID="{8F1E4CB9-50E1-4A28-B196-313B8C55CC1C}" presName="sibSpaceFour" presStyleCnt="0"/>
      <dgm:spPr/>
    </dgm:pt>
    <dgm:pt modelId="{633F5EAB-CFE7-46FA-AD6F-DBBD392471A8}" type="pres">
      <dgm:prSet presAssocID="{E2513A65-41EB-43AE-9745-DC1320539B89}" presName="vertFour" presStyleCnt="0">
        <dgm:presLayoutVars>
          <dgm:chPref val="3"/>
        </dgm:presLayoutVars>
      </dgm:prSet>
      <dgm:spPr/>
    </dgm:pt>
    <dgm:pt modelId="{D631484B-5A5B-47B1-BB92-C1352798B1F0}" type="pres">
      <dgm:prSet presAssocID="{E2513A65-41EB-43AE-9745-DC1320539B89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B48A7C9-EACE-441C-AD9C-75A481728402}" type="pres">
      <dgm:prSet presAssocID="{E2513A65-41EB-43AE-9745-DC1320539B89}" presName="horzFour" presStyleCnt="0"/>
      <dgm:spPr/>
    </dgm:pt>
  </dgm:ptLst>
  <dgm:cxnLst>
    <dgm:cxn modelId="{95ED5DD8-9C4C-4347-8391-623EDFC18167}" type="presOf" srcId="{4E06EF9B-58E1-4BDB-BCC9-6A09C0A89A18}" destId="{F8591D2B-77EE-431A-B062-714FBD020E6E}" srcOrd="0" destOrd="0" presId="urn:microsoft.com/office/officeart/2005/8/layout/hierarchy4"/>
    <dgm:cxn modelId="{08055455-5D01-4419-A7FD-1699271ECF19}" srcId="{6E786416-DE0C-4435-93DB-719313AD6641}" destId="{4E06EF9B-58E1-4BDB-BCC9-6A09C0A89A18}" srcOrd="0" destOrd="0" parTransId="{BD0B0C22-08EC-40E3-ABD5-074A072D92F0}" sibTransId="{09A5CFA7-0B63-40D9-8497-04C1D8CE8F38}"/>
    <dgm:cxn modelId="{15C73074-E5F0-4E5E-B29F-AA1EFF04E72E}" srcId="{4E06EF9B-58E1-4BDB-BCC9-6A09C0A89A18}" destId="{57E96019-66FC-4388-86DF-34ACB5DB427E}" srcOrd="1" destOrd="0" parTransId="{9A907897-6BDB-4049-9ED2-605186AE8C91}" sibTransId="{79E28108-4ECA-45A6-883E-5FD5D5844875}"/>
    <dgm:cxn modelId="{44548F45-76B8-4F47-A020-3E5D79A2C0E6}" type="presOf" srcId="{6E786416-DE0C-4435-93DB-719313AD6641}" destId="{4DA88B19-BBCA-411E-9CB1-56576AE652AF}" srcOrd="0" destOrd="0" presId="urn:microsoft.com/office/officeart/2005/8/layout/hierarchy4"/>
    <dgm:cxn modelId="{2E5F5854-8411-4A9A-86E3-442A4210A22B}" type="presOf" srcId="{25F879BD-B122-45A4-9720-2B95DE5A3A6E}" destId="{4D069B07-72B2-4FC9-8B95-89B5565C9E1A}" srcOrd="0" destOrd="0" presId="urn:microsoft.com/office/officeart/2005/8/layout/hierarchy4"/>
    <dgm:cxn modelId="{B184C72F-1536-47D8-A199-8922AD43B30A}" type="presOf" srcId="{57E96019-66FC-4388-86DF-34ACB5DB427E}" destId="{E9BF1D04-2144-4039-A658-C949DDEA202B}" srcOrd="0" destOrd="0" presId="urn:microsoft.com/office/officeart/2005/8/layout/hierarchy4"/>
    <dgm:cxn modelId="{80A051AD-C991-4333-9AC8-2C119B81067A}" type="presOf" srcId="{CF9933B9-FEC7-44E6-95FA-D12E43454139}" destId="{374A95A7-81EB-4695-89A1-2A51D7D87C30}" srcOrd="0" destOrd="0" presId="urn:microsoft.com/office/officeart/2005/8/layout/hierarchy4"/>
    <dgm:cxn modelId="{0C7B2324-22F4-4FB0-89E5-ED7A64DEA91C}" type="presOf" srcId="{64319EF0-AFC7-4C68-B0A8-83980F8B1404}" destId="{A827EC9C-9807-4ED5-BF7B-CE1AD43E9928}" srcOrd="0" destOrd="0" presId="urn:microsoft.com/office/officeart/2005/8/layout/hierarchy4"/>
    <dgm:cxn modelId="{1E9537CB-6802-4863-81EF-5D367E23251C}" srcId="{25F879BD-B122-45A4-9720-2B95DE5A3A6E}" destId="{E2513A65-41EB-43AE-9745-DC1320539B89}" srcOrd="1" destOrd="0" parTransId="{F607F855-79EC-4168-95A4-E86DF83D9ECF}" sibTransId="{193B3BAD-3C16-47A6-B5DF-2431FE971F84}"/>
    <dgm:cxn modelId="{DA3F73EC-C2C0-4306-9F62-AE3CC274BA9A}" srcId="{57E96019-66FC-4388-86DF-34ACB5DB427E}" destId="{25F879BD-B122-45A4-9720-2B95DE5A3A6E}" srcOrd="0" destOrd="0" parTransId="{F068039E-6F3F-4F55-B0A5-6E58E8D58018}" sibTransId="{B0964DC4-7A9F-4049-B726-5D2FD843DEE7}"/>
    <dgm:cxn modelId="{66C3D135-54BB-4B95-9CA7-A077F5B084CE}" srcId="{25F879BD-B122-45A4-9720-2B95DE5A3A6E}" destId="{CF9933B9-FEC7-44E6-95FA-D12E43454139}" srcOrd="0" destOrd="0" parTransId="{73B041D2-0B92-45A4-83AB-99E7CD333987}" sibTransId="{8F1E4CB9-50E1-4A28-B196-313B8C55CC1C}"/>
    <dgm:cxn modelId="{2230E810-F327-424C-9EA1-182E7C3F5F38}" type="presOf" srcId="{E2513A65-41EB-43AE-9745-DC1320539B89}" destId="{D631484B-5A5B-47B1-BB92-C1352798B1F0}" srcOrd="0" destOrd="0" presId="urn:microsoft.com/office/officeart/2005/8/layout/hierarchy4"/>
    <dgm:cxn modelId="{E540EB94-ECA8-4730-9E41-D20F2DE9DD85}" srcId="{4E06EF9B-58E1-4BDB-BCC9-6A09C0A89A18}" destId="{64319EF0-AFC7-4C68-B0A8-83980F8B1404}" srcOrd="0" destOrd="0" parTransId="{FEFA90A2-1ED4-4230-80F9-5E1FCDEF2C92}" sibTransId="{379C8F3D-DDD8-4EBD-8AB3-7604D9FD1BBF}"/>
    <dgm:cxn modelId="{F57DE844-622D-4DEF-988C-8F1F082871AB}" type="presParOf" srcId="{4DA88B19-BBCA-411E-9CB1-56576AE652AF}" destId="{F9F6AF3F-D4E7-4A6E-A97D-2D4C0923C589}" srcOrd="0" destOrd="0" presId="urn:microsoft.com/office/officeart/2005/8/layout/hierarchy4"/>
    <dgm:cxn modelId="{BF87DF80-F232-4E4C-AE16-99E98161FE4D}" type="presParOf" srcId="{F9F6AF3F-D4E7-4A6E-A97D-2D4C0923C589}" destId="{F8591D2B-77EE-431A-B062-714FBD020E6E}" srcOrd="0" destOrd="0" presId="urn:microsoft.com/office/officeart/2005/8/layout/hierarchy4"/>
    <dgm:cxn modelId="{BC8A6BED-AEFE-4310-A393-5B4548161054}" type="presParOf" srcId="{F9F6AF3F-D4E7-4A6E-A97D-2D4C0923C589}" destId="{880F07A4-87BF-4322-A64A-70B182638AA4}" srcOrd="1" destOrd="0" presId="urn:microsoft.com/office/officeart/2005/8/layout/hierarchy4"/>
    <dgm:cxn modelId="{46D67963-CDF9-434E-9977-4612C98EDCF6}" type="presParOf" srcId="{F9F6AF3F-D4E7-4A6E-A97D-2D4C0923C589}" destId="{8097B35F-764E-46A6-9B3C-80ADB5567E4C}" srcOrd="2" destOrd="0" presId="urn:microsoft.com/office/officeart/2005/8/layout/hierarchy4"/>
    <dgm:cxn modelId="{81B9AD72-D57E-493C-B635-3E0499609B94}" type="presParOf" srcId="{8097B35F-764E-46A6-9B3C-80ADB5567E4C}" destId="{E2830610-8EDC-42AB-8097-1497FC6931B1}" srcOrd="0" destOrd="0" presId="urn:microsoft.com/office/officeart/2005/8/layout/hierarchy4"/>
    <dgm:cxn modelId="{4251EE7B-F6B1-4482-A79C-1C9937E05656}" type="presParOf" srcId="{E2830610-8EDC-42AB-8097-1497FC6931B1}" destId="{A827EC9C-9807-4ED5-BF7B-CE1AD43E9928}" srcOrd="0" destOrd="0" presId="urn:microsoft.com/office/officeart/2005/8/layout/hierarchy4"/>
    <dgm:cxn modelId="{5E616F9C-AB2A-4C8A-B712-C00D44A5B670}" type="presParOf" srcId="{E2830610-8EDC-42AB-8097-1497FC6931B1}" destId="{831BE4A1-47C2-4AD6-95A8-378B94909A03}" srcOrd="1" destOrd="0" presId="urn:microsoft.com/office/officeart/2005/8/layout/hierarchy4"/>
    <dgm:cxn modelId="{45CA7BFF-7448-4DDD-BCBA-6D51BECB19D1}" type="presParOf" srcId="{8097B35F-764E-46A6-9B3C-80ADB5567E4C}" destId="{0126F412-559C-4A2E-B919-C6AD6A1FC51F}" srcOrd="1" destOrd="0" presId="urn:microsoft.com/office/officeart/2005/8/layout/hierarchy4"/>
    <dgm:cxn modelId="{35577278-F9B4-4A3E-9F9C-5341159DDE6B}" type="presParOf" srcId="{8097B35F-764E-46A6-9B3C-80ADB5567E4C}" destId="{276DE49B-75C7-4F56-A8D2-D7434606026E}" srcOrd="2" destOrd="0" presId="urn:microsoft.com/office/officeart/2005/8/layout/hierarchy4"/>
    <dgm:cxn modelId="{B1D55C9F-E791-4926-B183-35701849F292}" type="presParOf" srcId="{276DE49B-75C7-4F56-A8D2-D7434606026E}" destId="{E9BF1D04-2144-4039-A658-C949DDEA202B}" srcOrd="0" destOrd="0" presId="urn:microsoft.com/office/officeart/2005/8/layout/hierarchy4"/>
    <dgm:cxn modelId="{BB8849FD-9C03-4E04-87E8-39AFE1D5CD4F}" type="presParOf" srcId="{276DE49B-75C7-4F56-A8D2-D7434606026E}" destId="{FD422C0C-8662-42C4-8A0E-3A19F685596E}" srcOrd="1" destOrd="0" presId="urn:microsoft.com/office/officeart/2005/8/layout/hierarchy4"/>
    <dgm:cxn modelId="{90C318FE-049F-4556-AE6B-94A81BEE4D29}" type="presParOf" srcId="{276DE49B-75C7-4F56-A8D2-D7434606026E}" destId="{8CCA9226-8797-4529-B88D-81A77F5C4DF5}" srcOrd="2" destOrd="0" presId="urn:microsoft.com/office/officeart/2005/8/layout/hierarchy4"/>
    <dgm:cxn modelId="{5E0C423F-D453-4615-98D6-8326D308148B}" type="presParOf" srcId="{8CCA9226-8797-4529-B88D-81A77F5C4DF5}" destId="{93171F74-EDF9-42F6-B64E-995936D27A4E}" srcOrd="0" destOrd="0" presId="urn:microsoft.com/office/officeart/2005/8/layout/hierarchy4"/>
    <dgm:cxn modelId="{7625BB6D-0CA7-4432-A379-FA5631D59FBB}" type="presParOf" srcId="{93171F74-EDF9-42F6-B64E-995936D27A4E}" destId="{4D069B07-72B2-4FC9-8B95-89B5565C9E1A}" srcOrd="0" destOrd="0" presId="urn:microsoft.com/office/officeart/2005/8/layout/hierarchy4"/>
    <dgm:cxn modelId="{DF3DAA41-7DF8-4004-B6FC-F8D8717D62C2}" type="presParOf" srcId="{93171F74-EDF9-42F6-B64E-995936D27A4E}" destId="{66086EF2-F5AB-4E02-91EB-901415A0A3B8}" srcOrd="1" destOrd="0" presId="urn:microsoft.com/office/officeart/2005/8/layout/hierarchy4"/>
    <dgm:cxn modelId="{AC4138E8-EB94-471F-B471-939AE11F579F}" type="presParOf" srcId="{93171F74-EDF9-42F6-B64E-995936D27A4E}" destId="{8C2765BC-6BDD-4597-BD46-BDD5EDF06776}" srcOrd="2" destOrd="0" presId="urn:microsoft.com/office/officeart/2005/8/layout/hierarchy4"/>
    <dgm:cxn modelId="{5434A33D-CBBF-4C22-A438-FEA56DACA234}" type="presParOf" srcId="{8C2765BC-6BDD-4597-BD46-BDD5EDF06776}" destId="{1A09B6C7-A178-422E-8B0D-AFA10A6E99FA}" srcOrd="0" destOrd="0" presId="urn:microsoft.com/office/officeart/2005/8/layout/hierarchy4"/>
    <dgm:cxn modelId="{C6EC8C1D-F823-47B6-995B-9C86DF52683D}" type="presParOf" srcId="{1A09B6C7-A178-422E-8B0D-AFA10A6E99FA}" destId="{374A95A7-81EB-4695-89A1-2A51D7D87C30}" srcOrd="0" destOrd="0" presId="urn:microsoft.com/office/officeart/2005/8/layout/hierarchy4"/>
    <dgm:cxn modelId="{D60FB7F2-DA1B-461F-8D37-D0FA2B852BBF}" type="presParOf" srcId="{1A09B6C7-A178-422E-8B0D-AFA10A6E99FA}" destId="{8EF75DE1-C39E-4759-B0E1-F1236766ECE6}" srcOrd="1" destOrd="0" presId="urn:microsoft.com/office/officeart/2005/8/layout/hierarchy4"/>
    <dgm:cxn modelId="{D210D31E-7930-422F-9F81-C51A7AEDE3E3}" type="presParOf" srcId="{8C2765BC-6BDD-4597-BD46-BDD5EDF06776}" destId="{DB1A606D-E9CF-46A7-9C62-7E6E209FD11F}" srcOrd="1" destOrd="0" presId="urn:microsoft.com/office/officeart/2005/8/layout/hierarchy4"/>
    <dgm:cxn modelId="{06FD72D8-20ED-4A4A-A215-6B532449B326}" type="presParOf" srcId="{8C2765BC-6BDD-4597-BD46-BDD5EDF06776}" destId="{633F5EAB-CFE7-46FA-AD6F-DBBD392471A8}" srcOrd="2" destOrd="0" presId="urn:microsoft.com/office/officeart/2005/8/layout/hierarchy4"/>
    <dgm:cxn modelId="{5F6DF571-2DC7-40D9-976A-A57B43416F3C}" type="presParOf" srcId="{633F5EAB-CFE7-46FA-AD6F-DBBD392471A8}" destId="{D631484B-5A5B-47B1-BB92-C1352798B1F0}" srcOrd="0" destOrd="0" presId="urn:microsoft.com/office/officeart/2005/8/layout/hierarchy4"/>
    <dgm:cxn modelId="{C4455D28-ECDF-4953-889A-FBB900D4B3C4}" type="presParOf" srcId="{633F5EAB-CFE7-46FA-AD6F-DBBD392471A8}" destId="{AB48A7C9-EACE-441C-AD9C-75A4817284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094FA4-AFE9-4AA0-ADC9-9F7D354656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B842FD65-ECA2-40D2-9356-7BD17584EB74}">
      <dgm:prSet/>
      <dgm:spPr/>
      <dgm:t>
        <a:bodyPr/>
        <a:lstStyle/>
        <a:p>
          <a:pPr rtl="0"/>
          <a:r>
            <a:rPr lang="hr-HR" smtClean="0"/>
            <a:t>Lokalna</a:t>
          </a:r>
          <a:endParaRPr lang="hr-HR"/>
        </a:p>
      </dgm:t>
    </dgm:pt>
    <dgm:pt modelId="{7ACBF232-BCE6-4C46-A4DA-AFCA7858A676}" type="parTrans" cxnId="{2CDA739E-B48F-48BC-8AAA-E9E94565BF6A}">
      <dgm:prSet/>
      <dgm:spPr/>
      <dgm:t>
        <a:bodyPr/>
        <a:lstStyle/>
        <a:p>
          <a:endParaRPr lang="hr-HR"/>
        </a:p>
      </dgm:t>
    </dgm:pt>
    <dgm:pt modelId="{3E8C42E7-F271-481D-A3A4-DA4881442E15}" type="sibTrans" cxnId="{2CDA739E-B48F-48BC-8AAA-E9E94565BF6A}">
      <dgm:prSet/>
      <dgm:spPr/>
      <dgm:t>
        <a:bodyPr/>
        <a:lstStyle/>
        <a:p>
          <a:endParaRPr lang="hr-HR"/>
        </a:p>
      </dgm:t>
    </dgm:pt>
    <dgm:pt modelId="{6E451F6E-CCCB-4176-8FCE-232AC4DA7692}">
      <dgm:prSet/>
      <dgm:spPr/>
      <dgm:t>
        <a:bodyPr/>
        <a:lstStyle/>
        <a:p>
          <a:pPr rtl="0"/>
          <a:r>
            <a:rPr lang="hr-HR" smtClean="0"/>
            <a:t>poznavanje vremena na nekom užem području</a:t>
          </a:r>
          <a:endParaRPr lang="hr-HR"/>
        </a:p>
      </dgm:t>
    </dgm:pt>
    <dgm:pt modelId="{128C25E9-5EAE-4CBA-8DC0-0FDED53EB993}" type="parTrans" cxnId="{8EB298F9-E15C-470C-826F-76578B44CD28}">
      <dgm:prSet/>
      <dgm:spPr/>
      <dgm:t>
        <a:bodyPr/>
        <a:lstStyle/>
        <a:p>
          <a:endParaRPr lang="hr-HR"/>
        </a:p>
      </dgm:t>
    </dgm:pt>
    <dgm:pt modelId="{505DA420-3409-4E6A-9584-37717201739D}" type="sibTrans" cxnId="{8EB298F9-E15C-470C-826F-76578B44CD28}">
      <dgm:prSet/>
      <dgm:spPr/>
      <dgm:t>
        <a:bodyPr/>
        <a:lstStyle/>
        <a:p>
          <a:endParaRPr lang="hr-HR"/>
        </a:p>
      </dgm:t>
    </dgm:pt>
    <dgm:pt modelId="{14011607-3F60-419D-B82D-EC53E0B0A8AB}">
      <dgm:prSet/>
      <dgm:spPr/>
      <dgm:t>
        <a:bodyPr/>
        <a:lstStyle/>
        <a:p>
          <a:pPr rtl="0"/>
          <a:r>
            <a:rPr lang="hr-HR" i="1" smtClean="0"/>
            <a:t>subjektivna metoda</a:t>
          </a:r>
          <a:endParaRPr lang="hr-HR"/>
        </a:p>
      </dgm:t>
    </dgm:pt>
    <dgm:pt modelId="{6D304E97-A9B0-4858-9190-A355BB2E1886}" type="parTrans" cxnId="{C7D5B468-9CC7-4486-9B55-6C7D9FDC7C93}">
      <dgm:prSet/>
      <dgm:spPr/>
      <dgm:t>
        <a:bodyPr/>
        <a:lstStyle/>
        <a:p>
          <a:endParaRPr lang="hr-HR"/>
        </a:p>
      </dgm:t>
    </dgm:pt>
    <dgm:pt modelId="{B3B52CB9-33A4-4BC8-B1C6-0098B344EBC0}" type="sibTrans" cxnId="{C7D5B468-9CC7-4486-9B55-6C7D9FDC7C93}">
      <dgm:prSet/>
      <dgm:spPr/>
      <dgm:t>
        <a:bodyPr/>
        <a:lstStyle/>
        <a:p>
          <a:endParaRPr lang="hr-HR"/>
        </a:p>
      </dgm:t>
    </dgm:pt>
    <dgm:pt modelId="{46BDD9E2-C2ED-438E-ADD5-B9CDBD950E0C}">
      <dgm:prSet/>
      <dgm:spPr/>
      <dgm:t>
        <a:bodyPr/>
        <a:lstStyle/>
        <a:p>
          <a:pPr rtl="0"/>
          <a:r>
            <a:rPr lang="hr-HR" smtClean="0"/>
            <a:t>Statička</a:t>
          </a:r>
          <a:endParaRPr lang="hr-HR"/>
        </a:p>
      </dgm:t>
    </dgm:pt>
    <dgm:pt modelId="{56FEBDB7-4036-4AAC-B327-D5C4B110A029}" type="parTrans" cxnId="{339B6DFB-3EDF-42B1-8F49-9CBB5D880946}">
      <dgm:prSet/>
      <dgm:spPr/>
      <dgm:t>
        <a:bodyPr/>
        <a:lstStyle/>
        <a:p>
          <a:endParaRPr lang="hr-HR"/>
        </a:p>
      </dgm:t>
    </dgm:pt>
    <dgm:pt modelId="{C0425BC3-EE45-473A-B1BC-82393F6CA158}" type="sibTrans" cxnId="{339B6DFB-3EDF-42B1-8F49-9CBB5D880946}">
      <dgm:prSet/>
      <dgm:spPr/>
      <dgm:t>
        <a:bodyPr/>
        <a:lstStyle/>
        <a:p>
          <a:endParaRPr lang="hr-HR"/>
        </a:p>
      </dgm:t>
    </dgm:pt>
    <dgm:pt modelId="{494ADC8F-B8EF-4F6E-BD19-DBDE60820F9E}">
      <dgm:prSet/>
      <dgm:spPr/>
      <dgm:t>
        <a:bodyPr/>
        <a:lstStyle/>
        <a:p>
          <a:pPr rtl="0"/>
          <a:r>
            <a:rPr lang="hr-HR" smtClean="0"/>
            <a:t>statistika</a:t>
          </a:r>
          <a:endParaRPr lang="hr-HR"/>
        </a:p>
      </dgm:t>
    </dgm:pt>
    <dgm:pt modelId="{E6DF963D-7FB8-41A0-A2C6-F52DBA217691}" type="parTrans" cxnId="{BF1BEB6B-C75C-4005-A3C9-F966AE817C20}">
      <dgm:prSet/>
      <dgm:spPr/>
      <dgm:t>
        <a:bodyPr/>
        <a:lstStyle/>
        <a:p>
          <a:endParaRPr lang="hr-HR"/>
        </a:p>
      </dgm:t>
    </dgm:pt>
    <dgm:pt modelId="{34813334-8474-4206-880E-00E48C77B209}" type="sibTrans" cxnId="{BF1BEB6B-C75C-4005-A3C9-F966AE817C20}">
      <dgm:prSet/>
      <dgm:spPr/>
      <dgm:t>
        <a:bodyPr/>
        <a:lstStyle/>
        <a:p>
          <a:endParaRPr lang="hr-HR"/>
        </a:p>
      </dgm:t>
    </dgm:pt>
    <dgm:pt modelId="{09A7FEE6-35B1-4048-9888-055D51643979}">
      <dgm:prSet/>
      <dgm:spPr/>
      <dgm:t>
        <a:bodyPr/>
        <a:lstStyle/>
        <a:p>
          <a:pPr rtl="0"/>
          <a:r>
            <a:rPr lang="hr-HR" smtClean="0"/>
            <a:t>poslije jednakih meteoroloških sustava dolazi slično vrijeme</a:t>
          </a:r>
          <a:endParaRPr lang="hr-HR"/>
        </a:p>
      </dgm:t>
    </dgm:pt>
    <dgm:pt modelId="{DE308CD1-5541-489E-8FB6-7452337DB2FC}" type="parTrans" cxnId="{8CB71C8B-27A1-465C-93CE-3CD5086C7C8A}">
      <dgm:prSet/>
      <dgm:spPr/>
      <dgm:t>
        <a:bodyPr/>
        <a:lstStyle/>
        <a:p>
          <a:endParaRPr lang="hr-HR"/>
        </a:p>
      </dgm:t>
    </dgm:pt>
    <dgm:pt modelId="{B616225C-FD73-48C2-9608-6CB690D3D0CE}" type="sibTrans" cxnId="{8CB71C8B-27A1-465C-93CE-3CD5086C7C8A}">
      <dgm:prSet/>
      <dgm:spPr/>
      <dgm:t>
        <a:bodyPr/>
        <a:lstStyle/>
        <a:p>
          <a:endParaRPr lang="hr-HR"/>
        </a:p>
      </dgm:t>
    </dgm:pt>
    <dgm:pt modelId="{B80424B2-FAE8-4D36-8B31-D2E88DD44741}">
      <dgm:prSet/>
      <dgm:spPr/>
      <dgm:t>
        <a:bodyPr/>
        <a:lstStyle/>
        <a:p>
          <a:pPr rtl="0"/>
          <a:r>
            <a:rPr lang="hr-HR" smtClean="0"/>
            <a:t>Sinoptička</a:t>
          </a:r>
          <a:endParaRPr lang="hr-HR"/>
        </a:p>
      </dgm:t>
    </dgm:pt>
    <dgm:pt modelId="{EA45A376-3047-4A43-964B-3E00CCCD1798}" type="parTrans" cxnId="{46FDB206-0165-45AE-8558-D333011A091D}">
      <dgm:prSet/>
      <dgm:spPr/>
      <dgm:t>
        <a:bodyPr/>
        <a:lstStyle/>
        <a:p>
          <a:endParaRPr lang="hr-HR"/>
        </a:p>
      </dgm:t>
    </dgm:pt>
    <dgm:pt modelId="{2725F31F-C795-4783-8BBD-AFA9D2B73AA2}" type="sibTrans" cxnId="{46FDB206-0165-45AE-8558-D333011A091D}">
      <dgm:prSet/>
      <dgm:spPr/>
      <dgm:t>
        <a:bodyPr/>
        <a:lstStyle/>
        <a:p>
          <a:endParaRPr lang="hr-HR"/>
        </a:p>
      </dgm:t>
    </dgm:pt>
    <dgm:pt modelId="{2C7C619C-7EF8-446F-8199-B96AA38691D4}">
      <dgm:prSet/>
      <dgm:spPr/>
      <dgm:t>
        <a:bodyPr/>
        <a:lstStyle/>
        <a:p>
          <a:pPr rtl="0"/>
          <a:r>
            <a:rPr lang="hr-HR" smtClean="0"/>
            <a:t>analiza sinoptičkih karata</a:t>
          </a:r>
          <a:endParaRPr lang="hr-HR"/>
        </a:p>
      </dgm:t>
    </dgm:pt>
    <dgm:pt modelId="{8644553A-3737-4021-BC2B-A25496A7EA2A}" type="parTrans" cxnId="{EADE1F2C-1DE3-461B-BE9B-67ED2C29B7DF}">
      <dgm:prSet/>
      <dgm:spPr/>
      <dgm:t>
        <a:bodyPr/>
        <a:lstStyle/>
        <a:p>
          <a:endParaRPr lang="hr-HR"/>
        </a:p>
      </dgm:t>
    </dgm:pt>
    <dgm:pt modelId="{7F7B5DE5-769B-4A87-AA7E-95E49AB709BC}" type="sibTrans" cxnId="{EADE1F2C-1DE3-461B-BE9B-67ED2C29B7DF}">
      <dgm:prSet/>
      <dgm:spPr/>
      <dgm:t>
        <a:bodyPr/>
        <a:lstStyle/>
        <a:p>
          <a:endParaRPr lang="hr-HR"/>
        </a:p>
      </dgm:t>
    </dgm:pt>
    <dgm:pt modelId="{D5FCCF38-2096-428C-BF69-C13B4943AA64}">
      <dgm:prSet/>
      <dgm:spPr/>
      <dgm:t>
        <a:bodyPr/>
        <a:lstStyle/>
        <a:p>
          <a:pPr rtl="0"/>
          <a:r>
            <a:rPr lang="hr-HR" smtClean="0"/>
            <a:t>bitnoiskustvo sinoptičara</a:t>
          </a:r>
          <a:endParaRPr lang="hr-HR"/>
        </a:p>
      </dgm:t>
    </dgm:pt>
    <dgm:pt modelId="{D426E754-88F8-4460-A5A6-BA5B88494DE6}" type="parTrans" cxnId="{EDE5CC9D-114A-4CE7-8013-A5E6D7E607E2}">
      <dgm:prSet/>
      <dgm:spPr/>
      <dgm:t>
        <a:bodyPr/>
        <a:lstStyle/>
        <a:p>
          <a:endParaRPr lang="hr-HR"/>
        </a:p>
      </dgm:t>
    </dgm:pt>
    <dgm:pt modelId="{FC6276BB-C7E4-4D57-90EC-97CA2375EEB9}" type="sibTrans" cxnId="{EDE5CC9D-114A-4CE7-8013-A5E6D7E607E2}">
      <dgm:prSet/>
      <dgm:spPr/>
      <dgm:t>
        <a:bodyPr/>
        <a:lstStyle/>
        <a:p>
          <a:endParaRPr lang="hr-HR"/>
        </a:p>
      </dgm:t>
    </dgm:pt>
    <dgm:pt modelId="{3966C3AD-F33E-4725-BBAE-8964C0FC18E9}">
      <dgm:prSet/>
      <dgm:spPr/>
      <dgm:t>
        <a:bodyPr/>
        <a:lstStyle/>
        <a:p>
          <a:pPr rtl="0"/>
          <a:r>
            <a:rPr lang="hr-HR" smtClean="0"/>
            <a:t>Oblačnih sustava</a:t>
          </a:r>
          <a:endParaRPr lang="hr-HR"/>
        </a:p>
      </dgm:t>
    </dgm:pt>
    <dgm:pt modelId="{88799431-CDF4-47E2-838D-26CB20CDC940}" type="parTrans" cxnId="{8E362A31-8F0F-4285-BD35-072F69BFADF7}">
      <dgm:prSet/>
      <dgm:spPr/>
      <dgm:t>
        <a:bodyPr/>
        <a:lstStyle/>
        <a:p>
          <a:endParaRPr lang="hr-HR"/>
        </a:p>
      </dgm:t>
    </dgm:pt>
    <dgm:pt modelId="{5D55A846-1A2B-4B71-A684-10305D269EF2}" type="sibTrans" cxnId="{8E362A31-8F0F-4285-BD35-072F69BFADF7}">
      <dgm:prSet/>
      <dgm:spPr/>
      <dgm:t>
        <a:bodyPr/>
        <a:lstStyle/>
        <a:p>
          <a:endParaRPr lang="hr-HR"/>
        </a:p>
      </dgm:t>
    </dgm:pt>
    <dgm:pt modelId="{936C8DF1-32E2-41A6-AC36-DCFE316D9140}">
      <dgm:prSet/>
      <dgm:spPr/>
      <dgm:t>
        <a:bodyPr/>
        <a:lstStyle/>
        <a:p>
          <a:pPr rtl="0"/>
          <a:r>
            <a:rPr lang="hr-HR" smtClean="0"/>
            <a:t>praćenje premještanja oblaka i baričkih sustava</a:t>
          </a:r>
          <a:endParaRPr lang="hr-HR"/>
        </a:p>
      </dgm:t>
    </dgm:pt>
    <dgm:pt modelId="{E5FCFF89-997C-41D6-B3B9-956A9780FF16}" type="parTrans" cxnId="{D8BB408E-4890-4B78-B958-FD3CDF65DDF4}">
      <dgm:prSet/>
      <dgm:spPr/>
      <dgm:t>
        <a:bodyPr/>
        <a:lstStyle/>
        <a:p>
          <a:endParaRPr lang="hr-HR"/>
        </a:p>
      </dgm:t>
    </dgm:pt>
    <dgm:pt modelId="{84413A3F-DE93-4FC5-AE14-DA9F94C7239B}" type="sibTrans" cxnId="{D8BB408E-4890-4B78-B958-FD3CDF65DDF4}">
      <dgm:prSet/>
      <dgm:spPr/>
      <dgm:t>
        <a:bodyPr/>
        <a:lstStyle/>
        <a:p>
          <a:endParaRPr lang="hr-HR"/>
        </a:p>
      </dgm:t>
    </dgm:pt>
    <dgm:pt modelId="{4A09F0D4-C8AA-4F5A-AA84-D926330AC2BE}">
      <dgm:prSet/>
      <dgm:spPr/>
      <dgm:t>
        <a:bodyPr/>
        <a:lstStyle/>
        <a:p>
          <a:pPr rtl="0"/>
          <a:r>
            <a:rPr lang="hr-HR" smtClean="0"/>
            <a:t>Razvoj ciklone na frontama</a:t>
          </a:r>
          <a:endParaRPr lang="hr-HR"/>
        </a:p>
      </dgm:t>
    </dgm:pt>
    <dgm:pt modelId="{65119002-8FF6-478F-B5D9-11DC916E64E4}" type="parTrans" cxnId="{E9611B57-12A0-487E-937D-4809BDDB4F17}">
      <dgm:prSet/>
      <dgm:spPr/>
      <dgm:t>
        <a:bodyPr/>
        <a:lstStyle/>
        <a:p>
          <a:endParaRPr lang="hr-HR"/>
        </a:p>
      </dgm:t>
    </dgm:pt>
    <dgm:pt modelId="{551314A1-06C4-47AF-81EE-CD45B933A65B}" type="sibTrans" cxnId="{E9611B57-12A0-487E-937D-4809BDDB4F17}">
      <dgm:prSet/>
      <dgm:spPr/>
      <dgm:t>
        <a:bodyPr/>
        <a:lstStyle/>
        <a:p>
          <a:endParaRPr lang="hr-HR"/>
        </a:p>
      </dgm:t>
    </dgm:pt>
    <dgm:pt modelId="{9B38B973-6AAC-497D-BF6C-B70F05A23204}">
      <dgm:prSet/>
      <dgm:spPr/>
      <dgm:t>
        <a:bodyPr/>
        <a:lstStyle/>
        <a:p>
          <a:pPr rtl="0"/>
          <a:r>
            <a:rPr lang="hr-HR" smtClean="0"/>
            <a:t>prognostička pravila – izreke</a:t>
          </a:r>
          <a:endParaRPr lang="hr-HR"/>
        </a:p>
      </dgm:t>
    </dgm:pt>
    <dgm:pt modelId="{2E7972EA-3DFD-4B4C-861F-A3DCF497409F}" type="parTrans" cxnId="{DE6FCCC7-8F41-42D2-B382-B92A5A0623FA}">
      <dgm:prSet/>
      <dgm:spPr/>
      <dgm:t>
        <a:bodyPr/>
        <a:lstStyle/>
        <a:p>
          <a:endParaRPr lang="hr-HR"/>
        </a:p>
      </dgm:t>
    </dgm:pt>
    <dgm:pt modelId="{F52425B6-0958-4ADE-BC34-583D308BB67B}" type="sibTrans" cxnId="{DE6FCCC7-8F41-42D2-B382-B92A5A0623FA}">
      <dgm:prSet/>
      <dgm:spPr/>
      <dgm:t>
        <a:bodyPr/>
        <a:lstStyle/>
        <a:p>
          <a:endParaRPr lang="hr-HR"/>
        </a:p>
      </dgm:t>
    </dgm:pt>
    <dgm:pt modelId="{270DB33C-AE08-4867-B8B4-B64EBDEEF4F7}">
      <dgm:prSet/>
      <dgm:spPr/>
      <dgm:t>
        <a:bodyPr/>
        <a:lstStyle/>
        <a:p>
          <a:pPr rtl="0"/>
          <a:r>
            <a:rPr lang="hr-HR" smtClean="0"/>
            <a:t>Numerička metoda</a:t>
          </a:r>
          <a:endParaRPr lang="hr-HR"/>
        </a:p>
      </dgm:t>
    </dgm:pt>
    <dgm:pt modelId="{928A4C7F-30D9-4577-AB27-A5603A4A232C}" type="parTrans" cxnId="{8FA333B4-8D8B-48DA-982C-DA8B78C9297A}">
      <dgm:prSet/>
      <dgm:spPr/>
      <dgm:t>
        <a:bodyPr/>
        <a:lstStyle/>
        <a:p>
          <a:endParaRPr lang="hr-HR"/>
        </a:p>
      </dgm:t>
    </dgm:pt>
    <dgm:pt modelId="{3ADC4055-57BF-4748-BDE6-5FC49924069D}" type="sibTrans" cxnId="{8FA333B4-8D8B-48DA-982C-DA8B78C9297A}">
      <dgm:prSet/>
      <dgm:spPr/>
      <dgm:t>
        <a:bodyPr/>
        <a:lstStyle/>
        <a:p>
          <a:endParaRPr lang="hr-HR"/>
        </a:p>
      </dgm:t>
    </dgm:pt>
    <dgm:pt modelId="{D4142DC3-E1E5-43F5-B2CC-2BD4FD80F573}">
      <dgm:prSet/>
      <dgm:spPr/>
      <dgm:t>
        <a:bodyPr/>
        <a:lstStyle/>
        <a:p>
          <a:pPr rtl="0"/>
          <a:r>
            <a:rPr lang="hr-HR" smtClean="0"/>
            <a:t>objektivna</a:t>
          </a:r>
          <a:endParaRPr lang="hr-HR"/>
        </a:p>
      </dgm:t>
    </dgm:pt>
    <dgm:pt modelId="{DA9EFF4C-45F3-4D47-9932-B4DCAA48C660}" type="parTrans" cxnId="{88449EA0-30C0-4FD8-A907-775A96ACC9A0}">
      <dgm:prSet/>
      <dgm:spPr/>
      <dgm:t>
        <a:bodyPr/>
        <a:lstStyle/>
        <a:p>
          <a:endParaRPr lang="hr-HR"/>
        </a:p>
      </dgm:t>
    </dgm:pt>
    <dgm:pt modelId="{3660B3FE-3059-42F8-8B0C-22184DE1D26B}" type="sibTrans" cxnId="{88449EA0-30C0-4FD8-A907-775A96ACC9A0}">
      <dgm:prSet/>
      <dgm:spPr/>
      <dgm:t>
        <a:bodyPr/>
        <a:lstStyle/>
        <a:p>
          <a:endParaRPr lang="hr-HR"/>
        </a:p>
      </dgm:t>
    </dgm:pt>
    <dgm:pt modelId="{002144BA-73F6-4B16-9774-9DADC74BDC24}">
      <dgm:prSet/>
      <dgm:spPr/>
      <dgm:t>
        <a:bodyPr/>
        <a:lstStyle/>
        <a:p>
          <a:pPr rtl="0"/>
          <a:r>
            <a:rPr lang="hr-HR" smtClean="0"/>
            <a:t>jednadžbe dinamike</a:t>
          </a:r>
          <a:endParaRPr lang="hr-HR"/>
        </a:p>
      </dgm:t>
    </dgm:pt>
    <dgm:pt modelId="{F65E3D87-5FEF-47FE-80BC-C7D727480E5C}" type="parTrans" cxnId="{078D8832-43A8-4BA4-9270-E872D226029E}">
      <dgm:prSet/>
      <dgm:spPr/>
      <dgm:t>
        <a:bodyPr/>
        <a:lstStyle/>
        <a:p>
          <a:endParaRPr lang="hr-HR"/>
        </a:p>
      </dgm:t>
    </dgm:pt>
    <dgm:pt modelId="{D4ED4BCA-F1CE-468C-A16C-877EF843FCCB}" type="sibTrans" cxnId="{078D8832-43A8-4BA4-9270-E872D226029E}">
      <dgm:prSet/>
      <dgm:spPr/>
      <dgm:t>
        <a:bodyPr/>
        <a:lstStyle/>
        <a:p>
          <a:endParaRPr lang="hr-HR"/>
        </a:p>
      </dgm:t>
    </dgm:pt>
    <dgm:pt modelId="{23889184-3DC6-4679-B578-C43F5A55AFA8}" type="pres">
      <dgm:prSet presAssocID="{BB094FA4-AFE9-4AA0-ADC9-9F7D354656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1D6748D-FD72-4426-A1AF-98E7A6F5886D}" type="pres">
      <dgm:prSet presAssocID="{B842FD65-ECA2-40D2-9356-7BD17584EB74}" presName="linNode" presStyleCnt="0"/>
      <dgm:spPr/>
    </dgm:pt>
    <dgm:pt modelId="{780AB29C-5020-4D1D-9A27-1F3D986C1B19}" type="pres">
      <dgm:prSet presAssocID="{B842FD65-ECA2-40D2-9356-7BD17584EB74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C6D7A0-B004-4FAB-BF71-EE8DF4937BC3}" type="pres">
      <dgm:prSet presAssocID="{B842FD65-ECA2-40D2-9356-7BD17584EB74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E281FE-5581-4ECD-BA3E-3BC4681ED5BE}" type="pres">
      <dgm:prSet presAssocID="{3E8C42E7-F271-481D-A3A4-DA4881442E15}" presName="sp" presStyleCnt="0"/>
      <dgm:spPr/>
    </dgm:pt>
    <dgm:pt modelId="{091C6A7B-9BB0-4749-A6C7-A9EB3265DAE1}" type="pres">
      <dgm:prSet presAssocID="{46BDD9E2-C2ED-438E-ADD5-B9CDBD950E0C}" presName="linNode" presStyleCnt="0"/>
      <dgm:spPr/>
    </dgm:pt>
    <dgm:pt modelId="{B01606EC-7422-42DA-BD3C-D893EED0A424}" type="pres">
      <dgm:prSet presAssocID="{46BDD9E2-C2ED-438E-ADD5-B9CDBD950E0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1FD76D-FE74-4792-9021-3787CB3BB201}" type="pres">
      <dgm:prSet presAssocID="{46BDD9E2-C2ED-438E-ADD5-B9CDBD950E0C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6EFBDB-3134-4559-86E1-7ECF749DB319}" type="pres">
      <dgm:prSet presAssocID="{C0425BC3-EE45-473A-B1BC-82393F6CA158}" presName="sp" presStyleCnt="0"/>
      <dgm:spPr/>
    </dgm:pt>
    <dgm:pt modelId="{A882880B-D7C0-49E1-A2AF-9BD920FFE276}" type="pres">
      <dgm:prSet presAssocID="{B80424B2-FAE8-4D36-8B31-D2E88DD44741}" presName="linNode" presStyleCnt="0"/>
      <dgm:spPr/>
    </dgm:pt>
    <dgm:pt modelId="{BA7F7173-9F0D-4413-8B44-BA50A86FF70B}" type="pres">
      <dgm:prSet presAssocID="{B80424B2-FAE8-4D36-8B31-D2E88DD4474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D8A347-EDCE-4CBA-A6E4-A7B363D72BB2}" type="pres">
      <dgm:prSet presAssocID="{B80424B2-FAE8-4D36-8B31-D2E88DD4474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1D6437-8CB0-4B15-957A-AAF1EE376E79}" type="pres">
      <dgm:prSet presAssocID="{2725F31F-C795-4783-8BBD-AFA9D2B73AA2}" presName="sp" presStyleCnt="0"/>
      <dgm:spPr/>
    </dgm:pt>
    <dgm:pt modelId="{089D7280-2E2B-43F1-A134-C157F5592F06}" type="pres">
      <dgm:prSet presAssocID="{3966C3AD-F33E-4725-BBAE-8964C0FC18E9}" presName="linNode" presStyleCnt="0"/>
      <dgm:spPr/>
    </dgm:pt>
    <dgm:pt modelId="{E143EC8F-4C97-4BCF-A6DB-C8C1E287C862}" type="pres">
      <dgm:prSet presAssocID="{3966C3AD-F33E-4725-BBAE-8964C0FC18E9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740743-16F5-4727-8F2D-A4D573BEA5C7}" type="pres">
      <dgm:prSet presAssocID="{3966C3AD-F33E-4725-BBAE-8964C0FC18E9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F3DCC0-BEB4-4AE6-87B4-BF677545B2BA}" type="pres">
      <dgm:prSet presAssocID="{5D55A846-1A2B-4B71-A684-10305D269EF2}" presName="sp" presStyleCnt="0"/>
      <dgm:spPr/>
    </dgm:pt>
    <dgm:pt modelId="{58F8151B-7335-4D84-B1D0-664B94CC1ABE}" type="pres">
      <dgm:prSet presAssocID="{4A09F0D4-C8AA-4F5A-AA84-D926330AC2BE}" presName="linNode" presStyleCnt="0"/>
      <dgm:spPr/>
    </dgm:pt>
    <dgm:pt modelId="{ABD3C2C3-AD2D-4166-938C-97401AD79174}" type="pres">
      <dgm:prSet presAssocID="{4A09F0D4-C8AA-4F5A-AA84-D926330AC2BE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455EE0-EF66-4047-9437-894692365A3F}" type="pres">
      <dgm:prSet presAssocID="{4A09F0D4-C8AA-4F5A-AA84-D926330AC2BE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342BCC-AEB9-45A7-B432-ABDBDB6BA11F}" type="pres">
      <dgm:prSet presAssocID="{551314A1-06C4-47AF-81EE-CD45B933A65B}" presName="sp" presStyleCnt="0"/>
      <dgm:spPr/>
    </dgm:pt>
    <dgm:pt modelId="{229965F2-0B73-44EB-8FB4-2817CF1F2FE4}" type="pres">
      <dgm:prSet presAssocID="{270DB33C-AE08-4867-B8B4-B64EBDEEF4F7}" presName="linNode" presStyleCnt="0"/>
      <dgm:spPr/>
    </dgm:pt>
    <dgm:pt modelId="{5C10E548-BFB9-40F3-9C65-5578E1D7A0E3}" type="pres">
      <dgm:prSet presAssocID="{270DB33C-AE08-4867-B8B4-B64EBDEEF4F7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D00062-86B9-43A0-B6C4-DBED62036D35}" type="pres">
      <dgm:prSet presAssocID="{270DB33C-AE08-4867-B8B4-B64EBDEEF4F7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F1BEB6B-C75C-4005-A3C9-F966AE817C20}" srcId="{46BDD9E2-C2ED-438E-ADD5-B9CDBD950E0C}" destId="{494ADC8F-B8EF-4F6E-BD19-DBDE60820F9E}" srcOrd="0" destOrd="0" parTransId="{E6DF963D-7FB8-41A0-A2C6-F52DBA217691}" sibTransId="{34813334-8474-4206-880E-00E48C77B209}"/>
    <dgm:cxn modelId="{E9611B57-12A0-487E-937D-4809BDDB4F17}" srcId="{BB094FA4-AFE9-4AA0-ADC9-9F7D354656C6}" destId="{4A09F0D4-C8AA-4F5A-AA84-D926330AC2BE}" srcOrd="4" destOrd="0" parTransId="{65119002-8FF6-478F-B5D9-11DC916E64E4}" sibTransId="{551314A1-06C4-47AF-81EE-CD45B933A65B}"/>
    <dgm:cxn modelId="{8CB71C8B-27A1-465C-93CE-3CD5086C7C8A}" srcId="{46BDD9E2-C2ED-438E-ADD5-B9CDBD950E0C}" destId="{09A7FEE6-35B1-4048-9888-055D51643979}" srcOrd="1" destOrd="0" parTransId="{DE308CD1-5541-489E-8FB6-7452337DB2FC}" sibTransId="{B616225C-FD73-48C2-9608-6CB690D3D0CE}"/>
    <dgm:cxn modelId="{2CDA739E-B48F-48BC-8AAA-E9E94565BF6A}" srcId="{BB094FA4-AFE9-4AA0-ADC9-9F7D354656C6}" destId="{B842FD65-ECA2-40D2-9356-7BD17584EB74}" srcOrd="0" destOrd="0" parTransId="{7ACBF232-BCE6-4C46-A4DA-AFCA7858A676}" sibTransId="{3E8C42E7-F271-481D-A3A4-DA4881442E15}"/>
    <dgm:cxn modelId="{EDE5CC9D-114A-4CE7-8013-A5E6D7E607E2}" srcId="{B80424B2-FAE8-4D36-8B31-D2E88DD44741}" destId="{D5FCCF38-2096-428C-BF69-C13B4943AA64}" srcOrd="1" destOrd="0" parTransId="{D426E754-88F8-4460-A5A6-BA5B88494DE6}" sibTransId="{FC6276BB-C7E4-4D57-90EC-97CA2375EEB9}"/>
    <dgm:cxn modelId="{C7D5B468-9CC7-4486-9B55-6C7D9FDC7C93}" srcId="{B842FD65-ECA2-40D2-9356-7BD17584EB74}" destId="{14011607-3F60-419D-B82D-EC53E0B0A8AB}" srcOrd="1" destOrd="0" parTransId="{6D304E97-A9B0-4858-9190-A355BB2E1886}" sibTransId="{B3B52CB9-33A4-4BC8-B1C6-0098B344EBC0}"/>
    <dgm:cxn modelId="{1C390FBF-7F5A-4607-ABB2-44497A0F5395}" type="presOf" srcId="{46BDD9E2-C2ED-438E-ADD5-B9CDBD950E0C}" destId="{B01606EC-7422-42DA-BD3C-D893EED0A424}" srcOrd="0" destOrd="0" presId="urn:microsoft.com/office/officeart/2005/8/layout/vList5"/>
    <dgm:cxn modelId="{4B3CAECE-5075-4026-BBA7-58023CBACE73}" type="presOf" srcId="{494ADC8F-B8EF-4F6E-BD19-DBDE60820F9E}" destId="{0A1FD76D-FE74-4792-9021-3787CB3BB201}" srcOrd="0" destOrd="0" presId="urn:microsoft.com/office/officeart/2005/8/layout/vList5"/>
    <dgm:cxn modelId="{8EB298F9-E15C-470C-826F-76578B44CD28}" srcId="{B842FD65-ECA2-40D2-9356-7BD17584EB74}" destId="{6E451F6E-CCCB-4176-8FCE-232AC4DA7692}" srcOrd="0" destOrd="0" parTransId="{128C25E9-5EAE-4CBA-8DC0-0FDED53EB993}" sibTransId="{505DA420-3409-4E6A-9584-37717201739D}"/>
    <dgm:cxn modelId="{F51D828E-B4E8-463F-BAE3-EC378E25DE0E}" type="presOf" srcId="{9B38B973-6AAC-497D-BF6C-B70F05A23204}" destId="{EB455EE0-EF66-4047-9437-894692365A3F}" srcOrd="0" destOrd="0" presId="urn:microsoft.com/office/officeart/2005/8/layout/vList5"/>
    <dgm:cxn modelId="{D8BB408E-4890-4B78-B958-FD3CDF65DDF4}" srcId="{3966C3AD-F33E-4725-BBAE-8964C0FC18E9}" destId="{936C8DF1-32E2-41A6-AC36-DCFE316D9140}" srcOrd="0" destOrd="0" parTransId="{E5FCFF89-997C-41D6-B3B9-956A9780FF16}" sibTransId="{84413A3F-DE93-4FC5-AE14-DA9F94C7239B}"/>
    <dgm:cxn modelId="{8FA333B4-8D8B-48DA-982C-DA8B78C9297A}" srcId="{BB094FA4-AFE9-4AA0-ADC9-9F7D354656C6}" destId="{270DB33C-AE08-4867-B8B4-B64EBDEEF4F7}" srcOrd="5" destOrd="0" parTransId="{928A4C7F-30D9-4577-AB27-A5603A4A232C}" sibTransId="{3ADC4055-57BF-4748-BDE6-5FC49924069D}"/>
    <dgm:cxn modelId="{173AFAFA-74E7-4278-B21A-E1650B5DF432}" type="presOf" srcId="{BB094FA4-AFE9-4AA0-ADC9-9F7D354656C6}" destId="{23889184-3DC6-4679-B578-C43F5A55AFA8}" srcOrd="0" destOrd="0" presId="urn:microsoft.com/office/officeart/2005/8/layout/vList5"/>
    <dgm:cxn modelId="{8E68BE35-0E3F-4FD6-9184-315EF363EE91}" type="presOf" srcId="{B80424B2-FAE8-4D36-8B31-D2E88DD44741}" destId="{BA7F7173-9F0D-4413-8B44-BA50A86FF70B}" srcOrd="0" destOrd="0" presId="urn:microsoft.com/office/officeart/2005/8/layout/vList5"/>
    <dgm:cxn modelId="{BCCB4AA1-102F-4140-BA3B-5D9AFE070EED}" type="presOf" srcId="{4A09F0D4-C8AA-4F5A-AA84-D926330AC2BE}" destId="{ABD3C2C3-AD2D-4166-938C-97401AD79174}" srcOrd="0" destOrd="0" presId="urn:microsoft.com/office/officeart/2005/8/layout/vList5"/>
    <dgm:cxn modelId="{C33886F5-5AD1-46ED-9625-434B1D063E04}" type="presOf" srcId="{6E451F6E-CCCB-4176-8FCE-232AC4DA7692}" destId="{A7C6D7A0-B004-4FAB-BF71-EE8DF4937BC3}" srcOrd="0" destOrd="0" presId="urn:microsoft.com/office/officeart/2005/8/layout/vList5"/>
    <dgm:cxn modelId="{2D664A62-064A-4B28-B46F-C6C8EF44EDDD}" type="presOf" srcId="{B842FD65-ECA2-40D2-9356-7BD17584EB74}" destId="{780AB29C-5020-4D1D-9A27-1F3D986C1B19}" srcOrd="0" destOrd="0" presId="urn:microsoft.com/office/officeart/2005/8/layout/vList5"/>
    <dgm:cxn modelId="{3550C017-8DEA-4B27-BE66-D21DACC1E592}" type="presOf" srcId="{D5FCCF38-2096-428C-BF69-C13B4943AA64}" destId="{B8D8A347-EDCE-4CBA-A6E4-A7B363D72BB2}" srcOrd="0" destOrd="1" presId="urn:microsoft.com/office/officeart/2005/8/layout/vList5"/>
    <dgm:cxn modelId="{DE6FCCC7-8F41-42D2-B382-B92A5A0623FA}" srcId="{4A09F0D4-C8AA-4F5A-AA84-D926330AC2BE}" destId="{9B38B973-6AAC-497D-BF6C-B70F05A23204}" srcOrd="0" destOrd="0" parTransId="{2E7972EA-3DFD-4B4C-861F-A3DCF497409F}" sibTransId="{F52425B6-0958-4ADE-BC34-583D308BB67B}"/>
    <dgm:cxn modelId="{8E362A31-8F0F-4285-BD35-072F69BFADF7}" srcId="{BB094FA4-AFE9-4AA0-ADC9-9F7D354656C6}" destId="{3966C3AD-F33E-4725-BBAE-8964C0FC18E9}" srcOrd="3" destOrd="0" parTransId="{88799431-CDF4-47E2-838D-26CB20CDC940}" sibTransId="{5D55A846-1A2B-4B71-A684-10305D269EF2}"/>
    <dgm:cxn modelId="{F779E84A-0F97-43A3-B36A-B6F9A866D4BB}" type="presOf" srcId="{D4142DC3-E1E5-43F5-B2CC-2BD4FD80F573}" destId="{14D00062-86B9-43A0-B6C4-DBED62036D35}" srcOrd="0" destOrd="0" presId="urn:microsoft.com/office/officeart/2005/8/layout/vList5"/>
    <dgm:cxn modelId="{39F1D695-3339-4A93-AA4A-A07CED47B547}" type="presOf" srcId="{936C8DF1-32E2-41A6-AC36-DCFE316D9140}" destId="{29740743-16F5-4727-8F2D-A4D573BEA5C7}" srcOrd="0" destOrd="0" presId="urn:microsoft.com/office/officeart/2005/8/layout/vList5"/>
    <dgm:cxn modelId="{B3D29740-6029-4D45-BB8B-89DC5A5C1343}" type="presOf" srcId="{3966C3AD-F33E-4725-BBAE-8964C0FC18E9}" destId="{E143EC8F-4C97-4BCF-A6DB-C8C1E287C862}" srcOrd="0" destOrd="0" presId="urn:microsoft.com/office/officeart/2005/8/layout/vList5"/>
    <dgm:cxn modelId="{38A329D5-8943-43BD-8EFB-9F67F8FC5ADE}" type="presOf" srcId="{270DB33C-AE08-4867-B8B4-B64EBDEEF4F7}" destId="{5C10E548-BFB9-40F3-9C65-5578E1D7A0E3}" srcOrd="0" destOrd="0" presId="urn:microsoft.com/office/officeart/2005/8/layout/vList5"/>
    <dgm:cxn modelId="{634C4D3B-498C-4DA1-88B2-EF9A4AE0CB96}" type="presOf" srcId="{14011607-3F60-419D-B82D-EC53E0B0A8AB}" destId="{A7C6D7A0-B004-4FAB-BF71-EE8DF4937BC3}" srcOrd="0" destOrd="1" presId="urn:microsoft.com/office/officeart/2005/8/layout/vList5"/>
    <dgm:cxn modelId="{6220F539-AB5A-4AAA-9874-D481DC7AE7FD}" type="presOf" srcId="{2C7C619C-7EF8-446F-8199-B96AA38691D4}" destId="{B8D8A347-EDCE-4CBA-A6E4-A7B363D72BB2}" srcOrd="0" destOrd="0" presId="urn:microsoft.com/office/officeart/2005/8/layout/vList5"/>
    <dgm:cxn modelId="{078D8832-43A8-4BA4-9270-E872D226029E}" srcId="{270DB33C-AE08-4867-B8B4-B64EBDEEF4F7}" destId="{002144BA-73F6-4B16-9774-9DADC74BDC24}" srcOrd="1" destOrd="0" parTransId="{F65E3D87-5FEF-47FE-80BC-C7D727480E5C}" sibTransId="{D4ED4BCA-F1CE-468C-A16C-877EF843FCCB}"/>
    <dgm:cxn modelId="{46FDB206-0165-45AE-8558-D333011A091D}" srcId="{BB094FA4-AFE9-4AA0-ADC9-9F7D354656C6}" destId="{B80424B2-FAE8-4D36-8B31-D2E88DD44741}" srcOrd="2" destOrd="0" parTransId="{EA45A376-3047-4A43-964B-3E00CCCD1798}" sibTransId="{2725F31F-C795-4783-8BBD-AFA9D2B73AA2}"/>
    <dgm:cxn modelId="{339B6DFB-3EDF-42B1-8F49-9CBB5D880946}" srcId="{BB094FA4-AFE9-4AA0-ADC9-9F7D354656C6}" destId="{46BDD9E2-C2ED-438E-ADD5-B9CDBD950E0C}" srcOrd="1" destOrd="0" parTransId="{56FEBDB7-4036-4AAC-B327-D5C4B110A029}" sibTransId="{C0425BC3-EE45-473A-B1BC-82393F6CA158}"/>
    <dgm:cxn modelId="{88449EA0-30C0-4FD8-A907-775A96ACC9A0}" srcId="{270DB33C-AE08-4867-B8B4-B64EBDEEF4F7}" destId="{D4142DC3-E1E5-43F5-B2CC-2BD4FD80F573}" srcOrd="0" destOrd="0" parTransId="{DA9EFF4C-45F3-4D47-9932-B4DCAA48C660}" sibTransId="{3660B3FE-3059-42F8-8B0C-22184DE1D26B}"/>
    <dgm:cxn modelId="{347D37CB-EB45-4C6C-899F-562E7B96AEA6}" type="presOf" srcId="{09A7FEE6-35B1-4048-9888-055D51643979}" destId="{0A1FD76D-FE74-4792-9021-3787CB3BB201}" srcOrd="0" destOrd="1" presId="urn:microsoft.com/office/officeart/2005/8/layout/vList5"/>
    <dgm:cxn modelId="{EADE1F2C-1DE3-461B-BE9B-67ED2C29B7DF}" srcId="{B80424B2-FAE8-4D36-8B31-D2E88DD44741}" destId="{2C7C619C-7EF8-446F-8199-B96AA38691D4}" srcOrd="0" destOrd="0" parTransId="{8644553A-3737-4021-BC2B-A25496A7EA2A}" sibTransId="{7F7B5DE5-769B-4A87-AA7E-95E49AB709BC}"/>
    <dgm:cxn modelId="{4F0EABA3-2D6C-4509-A22B-53C53E85C210}" type="presOf" srcId="{002144BA-73F6-4B16-9774-9DADC74BDC24}" destId="{14D00062-86B9-43A0-B6C4-DBED62036D35}" srcOrd="0" destOrd="1" presId="urn:microsoft.com/office/officeart/2005/8/layout/vList5"/>
    <dgm:cxn modelId="{E1064958-BD55-4625-BBA1-63AFF999F078}" type="presParOf" srcId="{23889184-3DC6-4679-B578-C43F5A55AFA8}" destId="{C1D6748D-FD72-4426-A1AF-98E7A6F5886D}" srcOrd="0" destOrd="0" presId="urn:microsoft.com/office/officeart/2005/8/layout/vList5"/>
    <dgm:cxn modelId="{DFE0B499-45E8-4CA0-83C3-FD5D86223DDF}" type="presParOf" srcId="{C1D6748D-FD72-4426-A1AF-98E7A6F5886D}" destId="{780AB29C-5020-4D1D-9A27-1F3D986C1B19}" srcOrd="0" destOrd="0" presId="urn:microsoft.com/office/officeart/2005/8/layout/vList5"/>
    <dgm:cxn modelId="{BB659134-825B-490A-82BF-1C03A13CDE00}" type="presParOf" srcId="{C1D6748D-FD72-4426-A1AF-98E7A6F5886D}" destId="{A7C6D7A0-B004-4FAB-BF71-EE8DF4937BC3}" srcOrd="1" destOrd="0" presId="urn:microsoft.com/office/officeart/2005/8/layout/vList5"/>
    <dgm:cxn modelId="{88BFC540-6D0D-47EB-BD2D-93941191E7BF}" type="presParOf" srcId="{23889184-3DC6-4679-B578-C43F5A55AFA8}" destId="{F2E281FE-5581-4ECD-BA3E-3BC4681ED5BE}" srcOrd="1" destOrd="0" presId="urn:microsoft.com/office/officeart/2005/8/layout/vList5"/>
    <dgm:cxn modelId="{53C9D424-A791-4530-B460-4C16F6039745}" type="presParOf" srcId="{23889184-3DC6-4679-B578-C43F5A55AFA8}" destId="{091C6A7B-9BB0-4749-A6C7-A9EB3265DAE1}" srcOrd="2" destOrd="0" presId="urn:microsoft.com/office/officeart/2005/8/layout/vList5"/>
    <dgm:cxn modelId="{6D6A705D-036A-4BB0-BFF8-37B364B68E4C}" type="presParOf" srcId="{091C6A7B-9BB0-4749-A6C7-A9EB3265DAE1}" destId="{B01606EC-7422-42DA-BD3C-D893EED0A424}" srcOrd="0" destOrd="0" presId="urn:microsoft.com/office/officeart/2005/8/layout/vList5"/>
    <dgm:cxn modelId="{F37C88EE-C431-45B7-9501-E805317062C8}" type="presParOf" srcId="{091C6A7B-9BB0-4749-A6C7-A9EB3265DAE1}" destId="{0A1FD76D-FE74-4792-9021-3787CB3BB201}" srcOrd="1" destOrd="0" presId="urn:microsoft.com/office/officeart/2005/8/layout/vList5"/>
    <dgm:cxn modelId="{2559DC2B-9D02-44D3-A253-A2AE4BB66F01}" type="presParOf" srcId="{23889184-3DC6-4679-B578-C43F5A55AFA8}" destId="{C36EFBDB-3134-4559-86E1-7ECF749DB319}" srcOrd="3" destOrd="0" presId="urn:microsoft.com/office/officeart/2005/8/layout/vList5"/>
    <dgm:cxn modelId="{6220E43F-00CD-4378-AA5B-61A8D2F7DB61}" type="presParOf" srcId="{23889184-3DC6-4679-B578-C43F5A55AFA8}" destId="{A882880B-D7C0-49E1-A2AF-9BD920FFE276}" srcOrd="4" destOrd="0" presId="urn:microsoft.com/office/officeart/2005/8/layout/vList5"/>
    <dgm:cxn modelId="{C7330E3C-5B36-49E7-BB05-4D43FED1372B}" type="presParOf" srcId="{A882880B-D7C0-49E1-A2AF-9BD920FFE276}" destId="{BA7F7173-9F0D-4413-8B44-BA50A86FF70B}" srcOrd="0" destOrd="0" presId="urn:microsoft.com/office/officeart/2005/8/layout/vList5"/>
    <dgm:cxn modelId="{44121BAA-64F4-4192-B6EA-EE8734C6BC24}" type="presParOf" srcId="{A882880B-D7C0-49E1-A2AF-9BD920FFE276}" destId="{B8D8A347-EDCE-4CBA-A6E4-A7B363D72BB2}" srcOrd="1" destOrd="0" presId="urn:microsoft.com/office/officeart/2005/8/layout/vList5"/>
    <dgm:cxn modelId="{9BF16A06-8C9F-4A8A-A859-FD68CAA3A60B}" type="presParOf" srcId="{23889184-3DC6-4679-B578-C43F5A55AFA8}" destId="{CD1D6437-8CB0-4B15-957A-AAF1EE376E79}" srcOrd="5" destOrd="0" presId="urn:microsoft.com/office/officeart/2005/8/layout/vList5"/>
    <dgm:cxn modelId="{D400883B-F5CF-4506-A960-F4DF9802EB50}" type="presParOf" srcId="{23889184-3DC6-4679-B578-C43F5A55AFA8}" destId="{089D7280-2E2B-43F1-A134-C157F5592F06}" srcOrd="6" destOrd="0" presId="urn:microsoft.com/office/officeart/2005/8/layout/vList5"/>
    <dgm:cxn modelId="{31629B0E-35B7-4F85-BA7C-944ABB172A90}" type="presParOf" srcId="{089D7280-2E2B-43F1-A134-C157F5592F06}" destId="{E143EC8F-4C97-4BCF-A6DB-C8C1E287C862}" srcOrd="0" destOrd="0" presId="urn:microsoft.com/office/officeart/2005/8/layout/vList5"/>
    <dgm:cxn modelId="{E4601351-3B3A-4792-B704-EECC7EE47C90}" type="presParOf" srcId="{089D7280-2E2B-43F1-A134-C157F5592F06}" destId="{29740743-16F5-4727-8F2D-A4D573BEA5C7}" srcOrd="1" destOrd="0" presId="urn:microsoft.com/office/officeart/2005/8/layout/vList5"/>
    <dgm:cxn modelId="{0E3FE6F5-D7E9-4073-BEF3-5DE5531D4519}" type="presParOf" srcId="{23889184-3DC6-4679-B578-C43F5A55AFA8}" destId="{64F3DCC0-BEB4-4AE6-87B4-BF677545B2BA}" srcOrd="7" destOrd="0" presId="urn:microsoft.com/office/officeart/2005/8/layout/vList5"/>
    <dgm:cxn modelId="{7F16410B-3709-444F-9FE1-72155DA75D5E}" type="presParOf" srcId="{23889184-3DC6-4679-B578-C43F5A55AFA8}" destId="{58F8151B-7335-4D84-B1D0-664B94CC1ABE}" srcOrd="8" destOrd="0" presId="urn:microsoft.com/office/officeart/2005/8/layout/vList5"/>
    <dgm:cxn modelId="{02EC4086-EFF2-4955-801C-F872E07B6EEB}" type="presParOf" srcId="{58F8151B-7335-4D84-B1D0-664B94CC1ABE}" destId="{ABD3C2C3-AD2D-4166-938C-97401AD79174}" srcOrd="0" destOrd="0" presId="urn:microsoft.com/office/officeart/2005/8/layout/vList5"/>
    <dgm:cxn modelId="{B4F112F7-9CBD-4099-8819-F3A5DC916BED}" type="presParOf" srcId="{58F8151B-7335-4D84-B1D0-664B94CC1ABE}" destId="{EB455EE0-EF66-4047-9437-894692365A3F}" srcOrd="1" destOrd="0" presId="urn:microsoft.com/office/officeart/2005/8/layout/vList5"/>
    <dgm:cxn modelId="{78C72B98-74A5-4858-A9A3-51AB502094B4}" type="presParOf" srcId="{23889184-3DC6-4679-B578-C43F5A55AFA8}" destId="{EE342BCC-AEB9-45A7-B432-ABDBDB6BA11F}" srcOrd="9" destOrd="0" presId="urn:microsoft.com/office/officeart/2005/8/layout/vList5"/>
    <dgm:cxn modelId="{E92DFE60-163A-4DB9-8E43-BD8C2268E97C}" type="presParOf" srcId="{23889184-3DC6-4679-B578-C43F5A55AFA8}" destId="{229965F2-0B73-44EB-8FB4-2817CF1F2FE4}" srcOrd="10" destOrd="0" presId="urn:microsoft.com/office/officeart/2005/8/layout/vList5"/>
    <dgm:cxn modelId="{55049A2D-C8F9-4C17-B55F-E0F6C496C6F8}" type="presParOf" srcId="{229965F2-0B73-44EB-8FB4-2817CF1F2FE4}" destId="{5C10E548-BFB9-40F3-9C65-5578E1D7A0E3}" srcOrd="0" destOrd="0" presId="urn:microsoft.com/office/officeart/2005/8/layout/vList5"/>
    <dgm:cxn modelId="{0DC0BB6C-4DE5-49ED-AD50-E1268ED4EE95}" type="presParOf" srcId="{229965F2-0B73-44EB-8FB4-2817CF1F2FE4}" destId="{14D00062-86B9-43A0-B6C4-DBED62036D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617D67-058B-43DF-AD93-8873D3F51B3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2607166-B884-490E-BA57-B86B9897A3EC}">
      <dgm:prSet/>
      <dgm:spPr/>
      <dgm:t>
        <a:bodyPr/>
        <a:lstStyle/>
        <a:p>
          <a:pPr rtl="0"/>
          <a:r>
            <a:rPr lang="hr-HR" smtClean="0"/>
            <a:t>Uporaba analitičkih sinoptičkih karata</a:t>
          </a:r>
          <a:endParaRPr lang="hr-HR"/>
        </a:p>
      </dgm:t>
    </dgm:pt>
    <dgm:pt modelId="{31E43FFD-8933-4AB6-B33A-3EA87DFFE2A6}" type="parTrans" cxnId="{EE25B21A-1343-4E41-8CFC-CFCC64A3DAB2}">
      <dgm:prSet/>
      <dgm:spPr/>
      <dgm:t>
        <a:bodyPr/>
        <a:lstStyle/>
        <a:p>
          <a:endParaRPr lang="hr-HR"/>
        </a:p>
      </dgm:t>
    </dgm:pt>
    <dgm:pt modelId="{0C8B600A-673B-4AD6-AE51-F7D3FEDDE15D}" type="sibTrans" cxnId="{EE25B21A-1343-4E41-8CFC-CFCC64A3DAB2}">
      <dgm:prSet/>
      <dgm:spPr/>
      <dgm:t>
        <a:bodyPr/>
        <a:lstStyle/>
        <a:p>
          <a:endParaRPr lang="hr-HR"/>
        </a:p>
      </dgm:t>
    </dgm:pt>
    <dgm:pt modelId="{6E8ACCEF-BA39-4021-91DE-5F18421F03E7}">
      <dgm:prSet custT="1"/>
      <dgm:spPr/>
      <dgm:t>
        <a:bodyPr/>
        <a:lstStyle/>
        <a:p>
          <a:pPr rtl="0"/>
          <a:r>
            <a:rPr lang="hr-HR" sz="1800" dirty="0" smtClean="0"/>
            <a:t>osnova za </a:t>
          </a:r>
          <a:r>
            <a:rPr lang="hr-HR" sz="1800" dirty="0" err="1" smtClean="0"/>
            <a:t>kratkoro-čnu</a:t>
          </a:r>
          <a:r>
            <a:rPr lang="hr-HR" sz="1800" dirty="0" smtClean="0"/>
            <a:t> prognozu</a:t>
          </a:r>
          <a:endParaRPr lang="hr-HR" sz="1800" dirty="0"/>
        </a:p>
      </dgm:t>
    </dgm:pt>
    <dgm:pt modelId="{A29654B2-4B62-4418-95C8-1DF65A3C246A}" type="parTrans" cxnId="{DCE24C0A-B3EF-4EA2-B3F1-4572913C1BDE}">
      <dgm:prSet/>
      <dgm:spPr/>
      <dgm:t>
        <a:bodyPr/>
        <a:lstStyle/>
        <a:p>
          <a:endParaRPr lang="hr-HR"/>
        </a:p>
      </dgm:t>
    </dgm:pt>
    <dgm:pt modelId="{E7D12474-6053-4AFD-8C7C-438E9CFD0E3A}" type="sibTrans" cxnId="{DCE24C0A-B3EF-4EA2-B3F1-4572913C1BDE}">
      <dgm:prSet/>
      <dgm:spPr/>
      <dgm:t>
        <a:bodyPr/>
        <a:lstStyle/>
        <a:p>
          <a:endParaRPr lang="hr-HR"/>
        </a:p>
      </dgm:t>
    </dgm:pt>
    <dgm:pt modelId="{45EAE18C-048C-409A-904F-4E54DC8C3CCC}">
      <dgm:prSet custT="1"/>
      <dgm:spPr/>
      <dgm:t>
        <a:bodyPr/>
        <a:lstStyle/>
        <a:p>
          <a:pPr rtl="0"/>
          <a:r>
            <a:rPr lang="hr-HR" sz="1800" smtClean="0"/>
            <a:t>ako na brodu izostane službena prognoza</a:t>
          </a:r>
          <a:endParaRPr lang="hr-HR" sz="1800"/>
        </a:p>
      </dgm:t>
    </dgm:pt>
    <dgm:pt modelId="{E14F62BF-C2E5-425D-A392-B3417AE536F0}" type="parTrans" cxnId="{D0B17477-C3E1-40CE-9E49-B0BA8063DA77}">
      <dgm:prSet/>
      <dgm:spPr/>
      <dgm:t>
        <a:bodyPr/>
        <a:lstStyle/>
        <a:p>
          <a:endParaRPr lang="hr-HR"/>
        </a:p>
      </dgm:t>
    </dgm:pt>
    <dgm:pt modelId="{8F9D522F-0A8C-48E2-B3AD-919F43945CE3}" type="sibTrans" cxnId="{D0B17477-C3E1-40CE-9E49-B0BA8063DA77}">
      <dgm:prSet/>
      <dgm:spPr/>
      <dgm:t>
        <a:bodyPr/>
        <a:lstStyle/>
        <a:p>
          <a:endParaRPr lang="hr-HR"/>
        </a:p>
      </dgm:t>
    </dgm:pt>
    <dgm:pt modelId="{5D820C1D-DF2D-43EB-90A9-976A6A7F0309}">
      <dgm:prSet custT="1"/>
      <dgm:spPr/>
      <dgm:t>
        <a:bodyPr/>
        <a:lstStyle/>
        <a:p>
          <a:pPr rtl="0"/>
          <a:r>
            <a:rPr lang="hr-HR" sz="1800" dirty="0" smtClean="0"/>
            <a:t>subjekti-</a:t>
          </a:r>
          <a:r>
            <a:rPr lang="hr-HR" sz="1800" dirty="0" err="1" smtClean="0"/>
            <a:t>vna</a:t>
          </a:r>
          <a:endParaRPr lang="hr-HR" sz="1800" dirty="0"/>
        </a:p>
      </dgm:t>
    </dgm:pt>
    <dgm:pt modelId="{B6F51DAF-5E2D-4242-BD2B-6F5EA92785AD}" type="parTrans" cxnId="{A9AD7806-5E82-4B1D-8243-F790BCDFBED0}">
      <dgm:prSet/>
      <dgm:spPr/>
      <dgm:t>
        <a:bodyPr/>
        <a:lstStyle/>
        <a:p>
          <a:endParaRPr lang="hr-HR"/>
        </a:p>
      </dgm:t>
    </dgm:pt>
    <dgm:pt modelId="{742F1241-935A-49B1-9CA1-53A6C9E8072D}" type="sibTrans" cxnId="{A9AD7806-5E82-4B1D-8243-F790BCDFBED0}">
      <dgm:prSet/>
      <dgm:spPr/>
      <dgm:t>
        <a:bodyPr/>
        <a:lstStyle/>
        <a:p>
          <a:endParaRPr lang="hr-HR"/>
        </a:p>
      </dgm:t>
    </dgm:pt>
    <dgm:pt modelId="{2133BE29-1E78-46D3-B7FC-1933CC75F649}">
      <dgm:prSet custT="1"/>
      <dgm:spPr/>
      <dgm:t>
        <a:bodyPr/>
        <a:lstStyle/>
        <a:p>
          <a:pPr rtl="0"/>
          <a:r>
            <a:rPr lang="hr-HR" sz="1800" smtClean="0"/>
            <a:t>potrebno znati</a:t>
          </a:r>
          <a:endParaRPr lang="hr-HR" sz="1800"/>
        </a:p>
      </dgm:t>
    </dgm:pt>
    <dgm:pt modelId="{555E4101-C924-49B9-933D-5022A4A206F5}" type="parTrans" cxnId="{6A3F4043-31AB-4B61-B70B-095034C16BCE}">
      <dgm:prSet/>
      <dgm:spPr/>
      <dgm:t>
        <a:bodyPr/>
        <a:lstStyle/>
        <a:p>
          <a:endParaRPr lang="hr-HR"/>
        </a:p>
      </dgm:t>
    </dgm:pt>
    <dgm:pt modelId="{6DF85558-B99B-4351-9928-2D07A8387E6C}" type="sibTrans" cxnId="{6A3F4043-31AB-4B61-B70B-095034C16BCE}">
      <dgm:prSet/>
      <dgm:spPr/>
      <dgm:t>
        <a:bodyPr/>
        <a:lstStyle/>
        <a:p>
          <a:endParaRPr lang="hr-HR"/>
        </a:p>
      </dgm:t>
    </dgm:pt>
    <dgm:pt modelId="{7A2ECC62-D415-4FE5-9C3E-0CE13FBC81D8}">
      <dgm:prSet custT="1"/>
      <dgm:spPr/>
      <dgm:t>
        <a:bodyPr/>
        <a:lstStyle/>
        <a:p>
          <a:pPr rtl="0"/>
          <a:r>
            <a:rPr lang="hr-HR" sz="1800" dirty="0" smtClean="0"/>
            <a:t>opće klimat-</a:t>
          </a:r>
          <a:r>
            <a:rPr lang="hr-HR" sz="1800" dirty="0" err="1" smtClean="0"/>
            <a:t>ske</a:t>
          </a:r>
          <a:r>
            <a:rPr lang="hr-HR" sz="1800" dirty="0" smtClean="0"/>
            <a:t> uvjete</a:t>
          </a:r>
          <a:endParaRPr lang="hr-HR" sz="1800" dirty="0"/>
        </a:p>
      </dgm:t>
    </dgm:pt>
    <dgm:pt modelId="{A86A3524-5DA2-46BC-A2A5-C503FE7D5AAF}" type="parTrans" cxnId="{416E98C4-AD1D-48AD-B6DA-98264AC293F5}">
      <dgm:prSet/>
      <dgm:spPr/>
      <dgm:t>
        <a:bodyPr/>
        <a:lstStyle/>
        <a:p>
          <a:endParaRPr lang="hr-HR"/>
        </a:p>
      </dgm:t>
    </dgm:pt>
    <dgm:pt modelId="{57A7CE9A-EC15-4D05-BB3A-7D73AE243D46}" type="sibTrans" cxnId="{416E98C4-AD1D-48AD-B6DA-98264AC293F5}">
      <dgm:prSet/>
      <dgm:spPr/>
      <dgm:t>
        <a:bodyPr/>
        <a:lstStyle/>
        <a:p>
          <a:endParaRPr lang="hr-HR"/>
        </a:p>
      </dgm:t>
    </dgm:pt>
    <dgm:pt modelId="{FCF03565-5B75-47EA-944A-1DC65080581F}">
      <dgm:prSet custT="1"/>
      <dgm:spPr/>
      <dgm:t>
        <a:bodyPr/>
        <a:lstStyle/>
        <a:p>
          <a:pPr rtl="0"/>
          <a:r>
            <a:rPr lang="hr-HR" sz="1800" smtClean="0"/>
            <a:t>godišnje doba</a:t>
          </a:r>
          <a:endParaRPr lang="hr-HR" sz="1800"/>
        </a:p>
      </dgm:t>
    </dgm:pt>
    <dgm:pt modelId="{709458BF-0CF8-45CC-AF80-FDF0FF2640D5}" type="parTrans" cxnId="{C4BD1134-F99E-4C32-BDCE-5EC95CDF737A}">
      <dgm:prSet/>
      <dgm:spPr/>
      <dgm:t>
        <a:bodyPr/>
        <a:lstStyle/>
        <a:p>
          <a:endParaRPr lang="hr-HR"/>
        </a:p>
      </dgm:t>
    </dgm:pt>
    <dgm:pt modelId="{51CEF134-E928-4BBE-98D3-D1302D12D6F5}" type="sibTrans" cxnId="{C4BD1134-F99E-4C32-BDCE-5EC95CDF737A}">
      <dgm:prSet/>
      <dgm:spPr/>
      <dgm:t>
        <a:bodyPr/>
        <a:lstStyle/>
        <a:p>
          <a:endParaRPr lang="hr-HR"/>
        </a:p>
      </dgm:t>
    </dgm:pt>
    <dgm:pt modelId="{D8EA8F4E-45A7-4449-8DDC-9D16FFDB05AA}">
      <dgm:prSet custT="1"/>
      <dgm:spPr/>
      <dgm:t>
        <a:bodyPr/>
        <a:lstStyle/>
        <a:p>
          <a:pPr rtl="0"/>
          <a:r>
            <a:rPr lang="hr-HR" sz="1800" dirty="0" smtClean="0"/>
            <a:t>tipove </a:t>
          </a:r>
          <a:r>
            <a:rPr lang="hr-HR" sz="1800" dirty="0" err="1" smtClean="0"/>
            <a:t>vremen-skih</a:t>
          </a:r>
          <a:r>
            <a:rPr lang="hr-HR" sz="1800" dirty="0" smtClean="0"/>
            <a:t> nepogoda</a:t>
          </a:r>
          <a:endParaRPr lang="hr-HR" sz="1800" dirty="0"/>
        </a:p>
      </dgm:t>
    </dgm:pt>
    <dgm:pt modelId="{D2DBD036-F16F-42B6-9AF8-C0D69998DF2F}" type="parTrans" cxnId="{232BC582-29AF-4472-81D2-864451D94057}">
      <dgm:prSet/>
      <dgm:spPr/>
      <dgm:t>
        <a:bodyPr/>
        <a:lstStyle/>
        <a:p>
          <a:endParaRPr lang="hr-HR"/>
        </a:p>
      </dgm:t>
    </dgm:pt>
    <dgm:pt modelId="{5C7A1761-9AA5-41AB-B232-3E481E756972}" type="sibTrans" cxnId="{232BC582-29AF-4472-81D2-864451D94057}">
      <dgm:prSet/>
      <dgm:spPr/>
      <dgm:t>
        <a:bodyPr/>
        <a:lstStyle/>
        <a:p>
          <a:endParaRPr lang="hr-HR"/>
        </a:p>
      </dgm:t>
    </dgm:pt>
    <dgm:pt modelId="{65810637-E730-4E74-A623-9151E8B96C7F}">
      <dgm:prSet custT="1"/>
      <dgm:spPr/>
      <dgm:t>
        <a:bodyPr/>
        <a:lstStyle/>
        <a:p>
          <a:pPr rtl="0"/>
          <a:r>
            <a:rPr lang="hr-HR" sz="1800" dirty="0" smtClean="0"/>
            <a:t>vrijeme u </a:t>
          </a:r>
          <a:r>
            <a:rPr lang="hr-HR" sz="1800" dirty="0" err="1" smtClean="0"/>
            <a:t>prethod-nim</a:t>
          </a:r>
          <a:r>
            <a:rPr lang="hr-HR" sz="1800" dirty="0" smtClean="0"/>
            <a:t> termini-ma (načelo </a:t>
          </a:r>
          <a:r>
            <a:rPr lang="hr-HR" sz="1800" dirty="0" err="1" smtClean="0"/>
            <a:t>vremen-ske</a:t>
          </a:r>
          <a:r>
            <a:rPr lang="hr-HR" sz="1800" dirty="0" smtClean="0"/>
            <a:t> </a:t>
          </a:r>
          <a:r>
            <a:rPr lang="hr-HR" sz="1800" dirty="0" err="1" smtClean="0"/>
            <a:t>koordina-cije</a:t>
          </a:r>
          <a:r>
            <a:rPr lang="hr-HR" sz="1800" dirty="0" smtClean="0"/>
            <a:t>)</a:t>
          </a:r>
          <a:endParaRPr lang="hr-HR" sz="1800" dirty="0"/>
        </a:p>
      </dgm:t>
    </dgm:pt>
    <dgm:pt modelId="{42AC3830-04B4-41E6-8575-43E820E7EF36}" type="parTrans" cxnId="{AA1C19F8-02D4-438C-B29D-F3EF8E2ABBD1}">
      <dgm:prSet/>
      <dgm:spPr/>
      <dgm:t>
        <a:bodyPr/>
        <a:lstStyle/>
        <a:p>
          <a:endParaRPr lang="hr-HR"/>
        </a:p>
      </dgm:t>
    </dgm:pt>
    <dgm:pt modelId="{96621ED0-D87E-4E19-849C-BCC2D7770A36}" type="sibTrans" cxnId="{AA1C19F8-02D4-438C-B29D-F3EF8E2ABBD1}">
      <dgm:prSet/>
      <dgm:spPr/>
      <dgm:t>
        <a:bodyPr/>
        <a:lstStyle/>
        <a:p>
          <a:endParaRPr lang="hr-HR"/>
        </a:p>
      </dgm:t>
    </dgm:pt>
    <dgm:pt modelId="{E76012D4-F000-4D42-992A-E0D635071778}">
      <dgm:prSet custT="1"/>
      <dgm:spPr/>
      <dgm:t>
        <a:bodyPr/>
        <a:lstStyle/>
        <a:p>
          <a:pPr rtl="0"/>
          <a:r>
            <a:rPr lang="hr-HR" sz="1800" dirty="0" err="1" smtClean="0"/>
            <a:t>uspoređi-vanje</a:t>
          </a:r>
          <a:r>
            <a:rPr lang="hr-HR" sz="1800" dirty="0" smtClean="0"/>
            <a:t> </a:t>
          </a:r>
          <a:r>
            <a:rPr lang="hr-HR" sz="1800" dirty="0" err="1" smtClean="0"/>
            <a:t>elemena</a:t>
          </a:r>
          <a:r>
            <a:rPr lang="hr-HR" sz="1800" dirty="0" smtClean="0"/>
            <a:t>-ta po postaja-ma (načelo </a:t>
          </a:r>
          <a:r>
            <a:rPr lang="hr-HR" sz="1800" dirty="0" err="1" smtClean="0"/>
            <a:t>kompara-cije</a:t>
          </a:r>
          <a:r>
            <a:rPr lang="hr-HR" sz="1800" dirty="0" smtClean="0"/>
            <a:t>)</a:t>
          </a:r>
          <a:endParaRPr lang="hr-HR" sz="1800" dirty="0"/>
        </a:p>
      </dgm:t>
    </dgm:pt>
    <dgm:pt modelId="{7630A666-7CE6-4CDE-969B-FD71E65EE63C}" type="parTrans" cxnId="{15B6D2F0-B4E9-43C4-A2EC-1B80A325B15D}">
      <dgm:prSet/>
      <dgm:spPr/>
      <dgm:t>
        <a:bodyPr/>
        <a:lstStyle/>
        <a:p>
          <a:endParaRPr lang="hr-HR"/>
        </a:p>
      </dgm:t>
    </dgm:pt>
    <dgm:pt modelId="{A9404AC8-FB5A-40D9-BFC3-94E3F3CC9EBA}" type="sibTrans" cxnId="{15B6D2F0-B4E9-43C4-A2EC-1B80A325B15D}">
      <dgm:prSet/>
      <dgm:spPr/>
      <dgm:t>
        <a:bodyPr/>
        <a:lstStyle/>
        <a:p>
          <a:endParaRPr lang="hr-HR"/>
        </a:p>
      </dgm:t>
    </dgm:pt>
    <dgm:pt modelId="{6E40F7CD-061B-49F5-81F7-56473617A258}">
      <dgm:prSet custT="1"/>
      <dgm:spPr/>
      <dgm:t>
        <a:bodyPr/>
        <a:lstStyle/>
        <a:p>
          <a:pPr rtl="0"/>
          <a:r>
            <a:rPr lang="hr-HR" sz="1800" dirty="0" smtClean="0"/>
            <a:t>prognozi-</a:t>
          </a:r>
          <a:r>
            <a:rPr lang="hr-HR" sz="1800" dirty="0" err="1" smtClean="0"/>
            <a:t>ranje</a:t>
          </a:r>
          <a:r>
            <a:rPr lang="hr-HR" sz="1800" dirty="0" smtClean="0"/>
            <a:t> </a:t>
          </a:r>
          <a:r>
            <a:rPr lang="hr-HR" sz="1800" dirty="0" err="1" smtClean="0"/>
            <a:t>premje-štanja</a:t>
          </a:r>
          <a:r>
            <a:rPr lang="hr-HR" sz="1800" dirty="0" smtClean="0"/>
            <a:t> baričkih sustava i fronta</a:t>
          </a:r>
          <a:endParaRPr lang="hr-HR" sz="1800" dirty="0"/>
        </a:p>
      </dgm:t>
    </dgm:pt>
    <dgm:pt modelId="{7DF0D7C7-1BEE-4318-856B-FFCC985F78C1}" type="parTrans" cxnId="{768B04FD-76BD-4427-8F9F-20CAF464BD39}">
      <dgm:prSet/>
      <dgm:spPr/>
      <dgm:t>
        <a:bodyPr/>
        <a:lstStyle/>
        <a:p>
          <a:endParaRPr lang="hr-HR"/>
        </a:p>
      </dgm:t>
    </dgm:pt>
    <dgm:pt modelId="{9A502B12-1C1B-4C97-BE35-069A4A5337AD}" type="sibTrans" cxnId="{768B04FD-76BD-4427-8F9F-20CAF464BD39}">
      <dgm:prSet/>
      <dgm:spPr/>
      <dgm:t>
        <a:bodyPr/>
        <a:lstStyle/>
        <a:p>
          <a:endParaRPr lang="hr-HR"/>
        </a:p>
      </dgm:t>
    </dgm:pt>
    <dgm:pt modelId="{131760BA-2554-47EF-983E-06DBDE1958B7}" type="pres">
      <dgm:prSet presAssocID="{51617D67-058B-43DF-AD93-8873D3F51B3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3452E61-B091-4FC4-955C-4E2D69254074}" type="pres">
      <dgm:prSet presAssocID="{F2607166-B884-490E-BA57-B86B9897A3EC}" presName="vertOne" presStyleCnt="0"/>
      <dgm:spPr/>
    </dgm:pt>
    <dgm:pt modelId="{35B84446-C812-48CB-A9A1-8628A2CE88E3}" type="pres">
      <dgm:prSet presAssocID="{F2607166-B884-490E-BA57-B86B9897A3EC}" presName="txOne" presStyleLbl="node0" presStyleIdx="0" presStyleCnt="1" custScaleY="4695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851FBCF-5CCB-4263-A5D6-A47FDBD00CBE}" type="pres">
      <dgm:prSet presAssocID="{F2607166-B884-490E-BA57-B86B9897A3EC}" presName="parTransOne" presStyleCnt="0"/>
      <dgm:spPr/>
    </dgm:pt>
    <dgm:pt modelId="{D3DF7EFC-9312-4AE1-A4F4-39E6CC78A293}" type="pres">
      <dgm:prSet presAssocID="{F2607166-B884-490E-BA57-B86B9897A3EC}" presName="horzOne" presStyleCnt="0"/>
      <dgm:spPr/>
    </dgm:pt>
    <dgm:pt modelId="{88439CD9-76F2-4B6A-921C-40EB3AAAF66C}" type="pres">
      <dgm:prSet presAssocID="{6E8ACCEF-BA39-4021-91DE-5F18421F03E7}" presName="vertTwo" presStyleCnt="0"/>
      <dgm:spPr/>
    </dgm:pt>
    <dgm:pt modelId="{A9294703-41F4-46F9-9D67-4467F74F14F3}" type="pres">
      <dgm:prSet presAssocID="{6E8ACCEF-BA39-4021-91DE-5F18421F03E7}" presName="txTwo" presStyleLbl="node2" presStyleIdx="0" presStyleCnt="4" custScaleY="8701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02A33D-B2DA-4700-B910-EEC685A6E7E1}" type="pres">
      <dgm:prSet presAssocID="{6E8ACCEF-BA39-4021-91DE-5F18421F03E7}" presName="horzTwo" presStyleCnt="0"/>
      <dgm:spPr/>
    </dgm:pt>
    <dgm:pt modelId="{E08C581B-BAA0-4076-AC12-97A234D4C8D8}" type="pres">
      <dgm:prSet presAssocID="{E7D12474-6053-4AFD-8C7C-438E9CFD0E3A}" presName="sibSpaceTwo" presStyleCnt="0"/>
      <dgm:spPr/>
    </dgm:pt>
    <dgm:pt modelId="{08E041A5-CA49-4284-9B6C-7235EDA597FF}" type="pres">
      <dgm:prSet presAssocID="{45EAE18C-048C-409A-904F-4E54DC8C3CCC}" presName="vertTwo" presStyleCnt="0"/>
      <dgm:spPr/>
    </dgm:pt>
    <dgm:pt modelId="{D8BEA6AA-B428-43F6-8BA8-588CDD176840}" type="pres">
      <dgm:prSet presAssocID="{45EAE18C-048C-409A-904F-4E54DC8C3CCC}" presName="txTwo" presStyleLbl="node2" presStyleIdx="1" presStyleCnt="4" custScaleY="8701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AF215DF-DFE7-4196-A3EA-27C8FBD6DDB9}" type="pres">
      <dgm:prSet presAssocID="{45EAE18C-048C-409A-904F-4E54DC8C3CCC}" presName="horzTwo" presStyleCnt="0"/>
      <dgm:spPr/>
    </dgm:pt>
    <dgm:pt modelId="{2916CAB3-4C53-4A13-A0F9-8A0E72E5D9CB}" type="pres">
      <dgm:prSet presAssocID="{8F9D522F-0A8C-48E2-B3AD-919F43945CE3}" presName="sibSpaceTwo" presStyleCnt="0"/>
      <dgm:spPr/>
    </dgm:pt>
    <dgm:pt modelId="{BCA543BC-94FD-4857-9C25-5BB01710BC76}" type="pres">
      <dgm:prSet presAssocID="{5D820C1D-DF2D-43EB-90A9-976A6A7F0309}" presName="vertTwo" presStyleCnt="0"/>
      <dgm:spPr/>
    </dgm:pt>
    <dgm:pt modelId="{1BC6F9A3-F530-4351-8A19-55EE17340525}" type="pres">
      <dgm:prSet presAssocID="{5D820C1D-DF2D-43EB-90A9-976A6A7F0309}" presName="txTwo" presStyleLbl="node2" presStyleIdx="2" presStyleCnt="4" custScaleY="8701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3713796-2479-4DF6-BBAB-F03E20695939}" type="pres">
      <dgm:prSet presAssocID="{5D820C1D-DF2D-43EB-90A9-976A6A7F0309}" presName="horzTwo" presStyleCnt="0"/>
      <dgm:spPr/>
    </dgm:pt>
    <dgm:pt modelId="{650E8160-470B-4681-9987-848789AF1865}" type="pres">
      <dgm:prSet presAssocID="{742F1241-935A-49B1-9CA1-53A6C9E8072D}" presName="sibSpaceTwo" presStyleCnt="0"/>
      <dgm:spPr/>
    </dgm:pt>
    <dgm:pt modelId="{DED0A51A-45BC-4FA5-A922-D95D742E6FFE}" type="pres">
      <dgm:prSet presAssocID="{2133BE29-1E78-46D3-B7FC-1933CC75F649}" presName="vertTwo" presStyleCnt="0"/>
      <dgm:spPr/>
    </dgm:pt>
    <dgm:pt modelId="{79D28724-FDF0-4619-AA0F-85274754433D}" type="pres">
      <dgm:prSet presAssocID="{2133BE29-1E78-46D3-B7FC-1933CC75F649}" presName="txTwo" presStyleLbl="node2" presStyleIdx="3" presStyleCnt="4" custScaleY="3406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101A300-62F6-4352-AC66-B50D8EF095CA}" type="pres">
      <dgm:prSet presAssocID="{2133BE29-1E78-46D3-B7FC-1933CC75F649}" presName="parTransTwo" presStyleCnt="0"/>
      <dgm:spPr/>
    </dgm:pt>
    <dgm:pt modelId="{B0BE8094-3105-4B8B-B4DF-45FA67F00D4C}" type="pres">
      <dgm:prSet presAssocID="{2133BE29-1E78-46D3-B7FC-1933CC75F649}" presName="horzTwo" presStyleCnt="0"/>
      <dgm:spPr/>
    </dgm:pt>
    <dgm:pt modelId="{B2A373BA-3C43-4B7C-910A-DA399357357A}" type="pres">
      <dgm:prSet presAssocID="{7A2ECC62-D415-4FE5-9C3E-0CE13FBC81D8}" presName="vertThree" presStyleCnt="0"/>
      <dgm:spPr/>
    </dgm:pt>
    <dgm:pt modelId="{61FCB06E-7441-40F9-8F37-C6D2D25AF0AA}" type="pres">
      <dgm:prSet presAssocID="{7A2ECC62-D415-4FE5-9C3E-0CE13FBC81D8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7F1578-9513-4118-8EC9-C3B2C12070EA}" type="pres">
      <dgm:prSet presAssocID="{7A2ECC62-D415-4FE5-9C3E-0CE13FBC81D8}" presName="horzThree" presStyleCnt="0"/>
      <dgm:spPr/>
    </dgm:pt>
    <dgm:pt modelId="{6C18D28B-F56A-4FD2-93D3-2AE3385B7040}" type="pres">
      <dgm:prSet presAssocID="{57A7CE9A-EC15-4D05-BB3A-7D73AE243D46}" presName="sibSpaceThree" presStyleCnt="0"/>
      <dgm:spPr/>
    </dgm:pt>
    <dgm:pt modelId="{5C770B97-8397-4948-85CD-D5E0521F2C61}" type="pres">
      <dgm:prSet presAssocID="{FCF03565-5B75-47EA-944A-1DC65080581F}" presName="vertThree" presStyleCnt="0"/>
      <dgm:spPr/>
    </dgm:pt>
    <dgm:pt modelId="{950CEE84-18E3-4E58-8BC3-CCAC1D13E4D1}" type="pres">
      <dgm:prSet presAssocID="{FCF03565-5B75-47EA-944A-1DC65080581F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F6D8631-A74D-4575-89BF-67149A00513F}" type="pres">
      <dgm:prSet presAssocID="{FCF03565-5B75-47EA-944A-1DC65080581F}" presName="horzThree" presStyleCnt="0"/>
      <dgm:spPr/>
    </dgm:pt>
    <dgm:pt modelId="{907AB737-846A-4CF8-9DB6-F4053948E600}" type="pres">
      <dgm:prSet presAssocID="{51CEF134-E928-4BBE-98D3-D1302D12D6F5}" presName="sibSpaceThree" presStyleCnt="0"/>
      <dgm:spPr/>
    </dgm:pt>
    <dgm:pt modelId="{039FCC5C-6934-4A25-B8AB-8AE5D8F8E74A}" type="pres">
      <dgm:prSet presAssocID="{D8EA8F4E-45A7-4449-8DDC-9D16FFDB05AA}" presName="vertThree" presStyleCnt="0"/>
      <dgm:spPr/>
    </dgm:pt>
    <dgm:pt modelId="{D0626599-D384-4E09-A6F4-B305A327868F}" type="pres">
      <dgm:prSet presAssocID="{D8EA8F4E-45A7-4449-8DDC-9D16FFDB05AA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96D279-7F13-47B7-89E1-CF45742B29BA}" type="pres">
      <dgm:prSet presAssocID="{D8EA8F4E-45A7-4449-8DDC-9D16FFDB05AA}" presName="horzThree" presStyleCnt="0"/>
      <dgm:spPr/>
    </dgm:pt>
    <dgm:pt modelId="{2523F8BB-1881-4598-BD48-F81D1F71DA77}" type="pres">
      <dgm:prSet presAssocID="{5C7A1761-9AA5-41AB-B232-3E481E756972}" presName="sibSpaceThree" presStyleCnt="0"/>
      <dgm:spPr/>
    </dgm:pt>
    <dgm:pt modelId="{A1D13539-50C6-4FC7-83ED-D8507BA46772}" type="pres">
      <dgm:prSet presAssocID="{65810637-E730-4E74-A623-9151E8B96C7F}" presName="vertThree" presStyleCnt="0"/>
      <dgm:spPr/>
    </dgm:pt>
    <dgm:pt modelId="{01F89DCA-AA06-4993-802D-E5F706E19D7D}" type="pres">
      <dgm:prSet presAssocID="{65810637-E730-4E74-A623-9151E8B96C7F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AB681BB-DC93-4F05-8595-CC445ADD8E49}" type="pres">
      <dgm:prSet presAssocID="{65810637-E730-4E74-A623-9151E8B96C7F}" presName="horzThree" presStyleCnt="0"/>
      <dgm:spPr/>
    </dgm:pt>
    <dgm:pt modelId="{8D7D6059-FCD8-4561-8264-E6EB2FD5E50C}" type="pres">
      <dgm:prSet presAssocID="{96621ED0-D87E-4E19-849C-BCC2D7770A36}" presName="sibSpaceThree" presStyleCnt="0"/>
      <dgm:spPr/>
    </dgm:pt>
    <dgm:pt modelId="{B9B01703-F02D-4B81-B224-AA7F47093D30}" type="pres">
      <dgm:prSet presAssocID="{E76012D4-F000-4D42-992A-E0D635071778}" presName="vertThree" presStyleCnt="0"/>
      <dgm:spPr/>
    </dgm:pt>
    <dgm:pt modelId="{F50542B3-3EBC-4E64-9E34-DDAE55C90133}" type="pres">
      <dgm:prSet presAssocID="{E76012D4-F000-4D42-992A-E0D635071778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FD26C9B-3302-43B3-83AB-5F512AE3CF2F}" type="pres">
      <dgm:prSet presAssocID="{E76012D4-F000-4D42-992A-E0D635071778}" presName="horzThree" presStyleCnt="0"/>
      <dgm:spPr/>
    </dgm:pt>
    <dgm:pt modelId="{F80BF812-58AC-4502-BB34-ECF74286775E}" type="pres">
      <dgm:prSet presAssocID="{A9404AC8-FB5A-40D9-BFC3-94E3F3CC9EBA}" presName="sibSpaceThree" presStyleCnt="0"/>
      <dgm:spPr/>
    </dgm:pt>
    <dgm:pt modelId="{9B7CCE79-96F1-4C88-BB48-5D6DFD4CF9B2}" type="pres">
      <dgm:prSet presAssocID="{6E40F7CD-061B-49F5-81F7-56473617A258}" presName="vertThree" presStyleCnt="0"/>
      <dgm:spPr/>
    </dgm:pt>
    <dgm:pt modelId="{124D7310-3BF0-4100-9764-889B45B3E4E8}" type="pres">
      <dgm:prSet presAssocID="{6E40F7CD-061B-49F5-81F7-56473617A258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26947CF-7883-4D01-A2D7-40347B71D3E0}" type="pres">
      <dgm:prSet presAssocID="{6E40F7CD-061B-49F5-81F7-56473617A258}" presName="horzThree" presStyleCnt="0"/>
      <dgm:spPr/>
    </dgm:pt>
  </dgm:ptLst>
  <dgm:cxnLst>
    <dgm:cxn modelId="{8FED9D4F-912A-4CAB-A2AC-E3F6A4F76374}" type="presOf" srcId="{F2607166-B884-490E-BA57-B86B9897A3EC}" destId="{35B84446-C812-48CB-A9A1-8628A2CE88E3}" srcOrd="0" destOrd="0" presId="urn:microsoft.com/office/officeart/2005/8/layout/hierarchy4"/>
    <dgm:cxn modelId="{E7FD0B46-E659-43CD-80C1-752B4B0C2B96}" type="presOf" srcId="{D8EA8F4E-45A7-4449-8DDC-9D16FFDB05AA}" destId="{D0626599-D384-4E09-A6F4-B305A327868F}" srcOrd="0" destOrd="0" presId="urn:microsoft.com/office/officeart/2005/8/layout/hierarchy4"/>
    <dgm:cxn modelId="{9F90D931-0AC5-4617-A954-81E53EEC0A88}" type="presOf" srcId="{FCF03565-5B75-47EA-944A-1DC65080581F}" destId="{950CEE84-18E3-4E58-8BC3-CCAC1D13E4D1}" srcOrd="0" destOrd="0" presId="urn:microsoft.com/office/officeart/2005/8/layout/hierarchy4"/>
    <dgm:cxn modelId="{A9AD7806-5E82-4B1D-8243-F790BCDFBED0}" srcId="{F2607166-B884-490E-BA57-B86B9897A3EC}" destId="{5D820C1D-DF2D-43EB-90A9-976A6A7F0309}" srcOrd="2" destOrd="0" parTransId="{B6F51DAF-5E2D-4242-BD2B-6F5EA92785AD}" sibTransId="{742F1241-935A-49B1-9CA1-53A6C9E8072D}"/>
    <dgm:cxn modelId="{C4BD1134-F99E-4C32-BDCE-5EC95CDF737A}" srcId="{2133BE29-1E78-46D3-B7FC-1933CC75F649}" destId="{FCF03565-5B75-47EA-944A-1DC65080581F}" srcOrd="1" destOrd="0" parTransId="{709458BF-0CF8-45CC-AF80-FDF0FF2640D5}" sibTransId="{51CEF134-E928-4BBE-98D3-D1302D12D6F5}"/>
    <dgm:cxn modelId="{EE25B21A-1343-4E41-8CFC-CFCC64A3DAB2}" srcId="{51617D67-058B-43DF-AD93-8873D3F51B3A}" destId="{F2607166-B884-490E-BA57-B86B9897A3EC}" srcOrd="0" destOrd="0" parTransId="{31E43FFD-8933-4AB6-B33A-3EA87DFFE2A6}" sibTransId="{0C8B600A-673B-4AD6-AE51-F7D3FEDDE15D}"/>
    <dgm:cxn modelId="{24311354-64CF-45AB-9DCD-3CF1921C5E93}" type="presOf" srcId="{5D820C1D-DF2D-43EB-90A9-976A6A7F0309}" destId="{1BC6F9A3-F530-4351-8A19-55EE17340525}" srcOrd="0" destOrd="0" presId="urn:microsoft.com/office/officeart/2005/8/layout/hierarchy4"/>
    <dgm:cxn modelId="{768B04FD-76BD-4427-8F9F-20CAF464BD39}" srcId="{2133BE29-1E78-46D3-B7FC-1933CC75F649}" destId="{6E40F7CD-061B-49F5-81F7-56473617A258}" srcOrd="5" destOrd="0" parTransId="{7DF0D7C7-1BEE-4318-856B-FFCC985F78C1}" sibTransId="{9A502B12-1C1B-4C97-BE35-069A4A5337AD}"/>
    <dgm:cxn modelId="{ECACFD8F-B75B-4895-9376-3CB071FB3AB9}" type="presOf" srcId="{2133BE29-1E78-46D3-B7FC-1933CC75F649}" destId="{79D28724-FDF0-4619-AA0F-85274754433D}" srcOrd="0" destOrd="0" presId="urn:microsoft.com/office/officeart/2005/8/layout/hierarchy4"/>
    <dgm:cxn modelId="{E732495B-20D2-4A30-9E51-205A37236CB3}" type="presOf" srcId="{45EAE18C-048C-409A-904F-4E54DC8C3CCC}" destId="{D8BEA6AA-B428-43F6-8BA8-588CDD176840}" srcOrd="0" destOrd="0" presId="urn:microsoft.com/office/officeart/2005/8/layout/hierarchy4"/>
    <dgm:cxn modelId="{D0B17477-C3E1-40CE-9E49-B0BA8063DA77}" srcId="{F2607166-B884-490E-BA57-B86B9897A3EC}" destId="{45EAE18C-048C-409A-904F-4E54DC8C3CCC}" srcOrd="1" destOrd="0" parTransId="{E14F62BF-C2E5-425D-A392-B3417AE536F0}" sibTransId="{8F9D522F-0A8C-48E2-B3AD-919F43945CE3}"/>
    <dgm:cxn modelId="{15B6D2F0-B4E9-43C4-A2EC-1B80A325B15D}" srcId="{2133BE29-1E78-46D3-B7FC-1933CC75F649}" destId="{E76012D4-F000-4D42-992A-E0D635071778}" srcOrd="4" destOrd="0" parTransId="{7630A666-7CE6-4CDE-969B-FD71E65EE63C}" sibTransId="{A9404AC8-FB5A-40D9-BFC3-94E3F3CC9EBA}"/>
    <dgm:cxn modelId="{DCE24C0A-B3EF-4EA2-B3F1-4572913C1BDE}" srcId="{F2607166-B884-490E-BA57-B86B9897A3EC}" destId="{6E8ACCEF-BA39-4021-91DE-5F18421F03E7}" srcOrd="0" destOrd="0" parTransId="{A29654B2-4B62-4418-95C8-1DF65A3C246A}" sibTransId="{E7D12474-6053-4AFD-8C7C-438E9CFD0E3A}"/>
    <dgm:cxn modelId="{140AD7B1-9194-4E78-8F4B-93215052C30D}" type="presOf" srcId="{7A2ECC62-D415-4FE5-9C3E-0CE13FBC81D8}" destId="{61FCB06E-7441-40F9-8F37-C6D2D25AF0AA}" srcOrd="0" destOrd="0" presId="urn:microsoft.com/office/officeart/2005/8/layout/hierarchy4"/>
    <dgm:cxn modelId="{082C6E67-B224-4623-B386-F223CD38DE51}" type="presOf" srcId="{51617D67-058B-43DF-AD93-8873D3F51B3A}" destId="{131760BA-2554-47EF-983E-06DBDE1958B7}" srcOrd="0" destOrd="0" presId="urn:microsoft.com/office/officeart/2005/8/layout/hierarchy4"/>
    <dgm:cxn modelId="{232BC582-29AF-4472-81D2-864451D94057}" srcId="{2133BE29-1E78-46D3-B7FC-1933CC75F649}" destId="{D8EA8F4E-45A7-4449-8DDC-9D16FFDB05AA}" srcOrd="2" destOrd="0" parTransId="{D2DBD036-F16F-42B6-9AF8-C0D69998DF2F}" sibTransId="{5C7A1761-9AA5-41AB-B232-3E481E756972}"/>
    <dgm:cxn modelId="{416E98C4-AD1D-48AD-B6DA-98264AC293F5}" srcId="{2133BE29-1E78-46D3-B7FC-1933CC75F649}" destId="{7A2ECC62-D415-4FE5-9C3E-0CE13FBC81D8}" srcOrd="0" destOrd="0" parTransId="{A86A3524-5DA2-46BC-A2A5-C503FE7D5AAF}" sibTransId="{57A7CE9A-EC15-4D05-BB3A-7D73AE243D46}"/>
    <dgm:cxn modelId="{6883D73F-06ED-48CE-8799-CF101BC05623}" type="presOf" srcId="{6E40F7CD-061B-49F5-81F7-56473617A258}" destId="{124D7310-3BF0-4100-9764-889B45B3E4E8}" srcOrd="0" destOrd="0" presId="urn:microsoft.com/office/officeart/2005/8/layout/hierarchy4"/>
    <dgm:cxn modelId="{C451CE5E-0BD6-4EBE-A0FD-44EDF0DF5F22}" type="presOf" srcId="{65810637-E730-4E74-A623-9151E8B96C7F}" destId="{01F89DCA-AA06-4993-802D-E5F706E19D7D}" srcOrd="0" destOrd="0" presId="urn:microsoft.com/office/officeart/2005/8/layout/hierarchy4"/>
    <dgm:cxn modelId="{AA1C19F8-02D4-438C-B29D-F3EF8E2ABBD1}" srcId="{2133BE29-1E78-46D3-B7FC-1933CC75F649}" destId="{65810637-E730-4E74-A623-9151E8B96C7F}" srcOrd="3" destOrd="0" parTransId="{42AC3830-04B4-41E6-8575-43E820E7EF36}" sibTransId="{96621ED0-D87E-4E19-849C-BCC2D7770A36}"/>
    <dgm:cxn modelId="{87390D56-E8E6-4C56-B16A-FBD037789398}" type="presOf" srcId="{6E8ACCEF-BA39-4021-91DE-5F18421F03E7}" destId="{A9294703-41F4-46F9-9D67-4467F74F14F3}" srcOrd="0" destOrd="0" presId="urn:microsoft.com/office/officeart/2005/8/layout/hierarchy4"/>
    <dgm:cxn modelId="{96DEC87E-699B-4BD2-8E24-EAD1C2033EF5}" type="presOf" srcId="{E76012D4-F000-4D42-992A-E0D635071778}" destId="{F50542B3-3EBC-4E64-9E34-DDAE55C90133}" srcOrd="0" destOrd="0" presId="urn:microsoft.com/office/officeart/2005/8/layout/hierarchy4"/>
    <dgm:cxn modelId="{6A3F4043-31AB-4B61-B70B-095034C16BCE}" srcId="{F2607166-B884-490E-BA57-B86B9897A3EC}" destId="{2133BE29-1E78-46D3-B7FC-1933CC75F649}" srcOrd="3" destOrd="0" parTransId="{555E4101-C924-49B9-933D-5022A4A206F5}" sibTransId="{6DF85558-B99B-4351-9928-2D07A8387E6C}"/>
    <dgm:cxn modelId="{40771F08-114F-4FA9-AB0A-BD1DAFA76603}" type="presParOf" srcId="{131760BA-2554-47EF-983E-06DBDE1958B7}" destId="{73452E61-B091-4FC4-955C-4E2D69254074}" srcOrd="0" destOrd="0" presId="urn:microsoft.com/office/officeart/2005/8/layout/hierarchy4"/>
    <dgm:cxn modelId="{60639B60-E620-4154-B47C-B00D8CC9C453}" type="presParOf" srcId="{73452E61-B091-4FC4-955C-4E2D69254074}" destId="{35B84446-C812-48CB-A9A1-8628A2CE88E3}" srcOrd="0" destOrd="0" presId="urn:microsoft.com/office/officeart/2005/8/layout/hierarchy4"/>
    <dgm:cxn modelId="{28B2788E-05E5-4623-8E28-B7876A06DB33}" type="presParOf" srcId="{73452E61-B091-4FC4-955C-4E2D69254074}" destId="{B851FBCF-5CCB-4263-A5D6-A47FDBD00CBE}" srcOrd="1" destOrd="0" presId="urn:microsoft.com/office/officeart/2005/8/layout/hierarchy4"/>
    <dgm:cxn modelId="{4E736B16-51DF-44EF-A135-637EF51A4A23}" type="presParOf" srcId="{73452E61-B091-4FC4-955C-4E2D69254074}" destId="{D3DF7EFC-9312-4AE1-A4F4-39E6CC78A293}" srcOrd="2" destOrd="0" presId="urn:microsoft.com/office/officeart/2005/8/layout/hierarchy4"/>
    <dgm:cxn modelId="{41A2F775-BD83-42D0-878D-C1886373A4F3}" type="presParOf" srcId="{D3DF7EFC-9312-4AE1-A4F4-39E6CC78A293}" destId="{88439CD9-76F2-4B6A-921C-40EB3AAAF66C}" srcOrd="0" destOrd="0" presId="urn:microsoft.com/office/officeart/2005/8/layout/hierarchy4"/>
    <dgm:cxn modelId="{106C38CC-FC9E-433A-8DBF-6D0C6ECA2D86}" type="presParOf" srcId="{88439CD9-76F2-4B6A-921C-40EB3AAAF66C}" destId="{A9294703-41F4-46F9-9D67-4467F74F14F3}" srcOrd="0" destOrd="0" presId="urn:microsoft.com/office/officeart/2005/8/layout/hierarchy4"/>
    <dgm:cxn modelId="{2A7BB183-A37D-4BBD-86D4-D6582C2BFA99}" type="presParOf" srcId="{88439CD9-76F2-4B6A-921C-40EB3AAAF66C}" destId="{9A02A33D-B2DA-4700-B910-EEC685A6E7E1}" srcOrd="1" destOrd="0" presId="urn:microsoft.com/office/officeart/2005/8/layout/hierarchy4"/>
    <dgm:cxn modelId="{D1CCD234-03CE-46A8-A331-F403C8EE5DCB}" type="presParOf" srcId="{D3DF7EFC-9312-4AE1-A4F4-39E6CC78A293}" destId="{E08C581B-BAA0-4076-AC12-97A234D4C8D8}" srcOrd="1" destOrd="0" presId="urn:microsoft.com/office/officeart/2005/8/layout/hierarchy4"/>
    <dgm:cxn modelId="{3DE2A21B-4878-4CE1-AEC5-63601FB683A2}" type="presParOf" srcId="{D3DF7EFC-9312-4AE1-A4F4-39E6CC78A293}" destId="{08E041A5-CA49-4284-9B6C-7235EDA597FF}" srcOrd="2" destOrd="0" presId="urn:microsoft.com/office/officeart/2005/8/layout/hierarchy4"/>
    <dgm:cxn modelId="{829D7A6A-5E48-4242-8FCE-B31C762ECD51}" type="presParOf" srcId="{08E041A5-CA49-4284-9B6C-7235EDA597FF}" destId="{D8BEA6AA-B428-43F6-8BA8-588CDD176840}" srcOrd="0" destOrd="0" presId="urn:microsoft.com/office/officeart/2005/8/layout/hierarchy4"/>
    <dgm:cxn modelId="{DCAFE178-91E4-424E-A53B-014698703ECC}" type="presParOf" srcId="{08E041A5-CA49-4284-9B6C-7235EDA597FF}" destId="{EAF215DF-DFE7-4196-A3EA-27C8FBD6DDB9}" srcOrd="1" destOrd="0" presId="urn:microsoft.com/office/officeart/2005/8/layout/hierarchy4"/>
    <dgm:cxn modelId="{CA034A30-0B09-45A7-A159-692120514D33}" type="presParOf" srcId="{D3DF7EFC-9312-4AE1-A4F4-39E6CC78A293}" destId="{2916CAB3-4C53-4A13-A0F9-8A0E72E5D9CB}" srcOrd="3" destOrd="0" presId="urn:microsoft.com/office/officeart/2005/8/layout/hierarchy4"/>
    <dgm:cxn modelId="{E3AED7F9-250A-4652-A3D3-FB757EFD2A2B}" type="presParOf" srcId="{D3DF7EFC-9312-4AE1-A4F4-39E6CC78A293}" destId="{BCA543BC-94FD-4857-9C25-5BB01710BC76}" srcOrd="4" destOrd="0" presId="urn:microsoft.com/office/officeart/2005/8/layout/hierarchy4"/>
    <dgm:cxn modelId="{F11A01A4-AECB-44BD-9A9D-840976236EED}" type="presParOf" srcId="{BCA543BC-94FD-4857-9C25-5BB01710BC76}" destId="{1BC6F9A3-F530-4351-8A19-55EE17340525}" srcOrd="0" destOrd="0" presId="urn:microsoft.com/office/officeart/2005/8/layout/hierarchy4"/>
    <dgm:cxn modelId="{3FA19168-3247-4FFA-BCEC-C736E20756C3}" type="presParOf" srcId="{BCA543BC-94FD-4857-9C25-5BB01710BC76}" destId="{13713796-2479-4DF6-BBAB-F03E20695939}" srcOrd="1" destOrd="0" presId="urn:microsoft.com/office/officeart/2005/8/layout/hierarchy4"/>
    <dgm:cxn modelId="{EA854996-1CD5-4BEC-B93B-CB460B9EACF4}" type="presParOf" srcId="{D3DF7EFC-9312-4AE1-A4F4-39E6CC78A293}" destId="{650E8160-470B-4681-9987-848789AF1865}" srcOrd="5" destOrd="0" presId="urn:microsoft.com/office/officeart/2005/8/layout/hierarchy4"/>
    <dgm:cxn modelId="{A6760F5A-643B-4233-B9FF-D8B7890525C3}" type="presParOf" srcId="{D3DF7EFC-9312-4AE1-A4F4-39E6CC78A293}" destId="{DED0A51A-45BC-4FA5-A922-D95D742E6FFE}" srcOrd="6" destOrd="0" presId="urn:microsoft.com/office/officeart/2005/8/layout/hierarchy4"/>
    <dgm:cxn modelId="{B32DCEE9-B03D-43C3-ADB9-52CA30AC5823}" type="presParOf" srcId="{DED0A51A-45BC-4FA5-A922-D95D742E6FFE}" destId="{79D28724-FDF0-4619-AA0F-85274754433D}" srcOrd="0" destOrd="0" presId="urn:microsoft.com/office/officeart/2005/8/layout/hierarchy4"/>
    <dgm:cxn modelId="{56AB8850-6A38-4C8F-9C3C-AD061CA264EB}" type="presParOf" srcId="{DED0A51A-45BC-4FA5-A922-D95D742E6FFE}" destId="{B101A300-62F6-4352-AC66-B50D8EF095CA}" srcOrd="1" destOrd="0" presId="urn:microsoft.com/office/officeart/2005/8/layout/hierarchy4"/>
    <dgm:cxn modelId="{2C3F6C3E-9121-48D3-A820-D230B2E990DB}" type="presParOf" srcId="{DED0A51A-45BC-4FA5-A922-D95D742E6FFE}" destId="{B0BE8094-3105-4B8B-B4DF-45FA67F00D4C}" srcOrd="2" destOrd="0" presId="urn:microsoft.com/office/officeart/2005/8/layout/hierarchy4"/>
    <dgm:cxn modelId="{F350434B-7B2F-4413-B259-467BD046FDC2}" type="presParOf" srcId="{B0BE8094-3105-4B8B-B4DF-45FA67F00D4C}" destId="{B2A373BA-3C43-4B7C-910A-DA399357357A}" srcOrd="0" destOrd="0" presId="urn:microsoft.com/office/officeart/2005/8/layout/hierarchy4"/>
    <dgm:cxn modelId="{4E1EE661-05E4-4BFB-AC54-08D2B60ED102}" type="presParOf" srcId="{B2A373BA-3C43-4B7C-910A-DA399357357A}" destId="{61FCB06E-7441-40F9-8F37-C6D2D25AF0AA}" srcOrd="0" destOrd="0" presId="urn:microsoft.com/office/officeart/2005/8/layout/hierarchy4"/>
    <dgm:cxn modelId="{0FED6544-5DF0-49BB-A9F4-F0A262873CE1}" type="presParOf" srcId="{B2A373BA-3C43-4B7C-910A-DA399357357A}" destId="{7F7F1578-9513-4118-8EC9-C3B2C12070EA}" srcOrd="1" destOrd="0" presId="urn:microsoft.com/office/officeart/2005/8/layout/hierarchy4"/>
    <dgm:cxn modelId="{87F01C15-B4C5-4222-97F4-AA3E7BEBEDE5}" type="presParOf" srcId="{B0BE8094-3105-4B8B-B4DF-45FA67F00D4C}" destId="{6C18D28B-F56A-4FD2-93D3-2AE3385B7040}" srcOrd="1" destOrd="0" presId="urn:microsoft.com/office/officeart/2005/8/layout/hierarchy4"/>
    <dgm:cxn modelId="{6EC026FA-F683-4B5A-AA03-CF1B7C101158}" type="presParOf" srcId="{B0BE8094-3105-4B8B-B4DF-45FA67F00D4C}" destId="{5C770B97-8397-4948-85CD-D5E0521F2C61}" srcOrd="2" destOrd="0" presId="urn:microsoft.com/office/officeart/2005/8/layout/hierarchy4"/>
    <dgm:cxn modelId="{AB6463E9-711B-4C79-BD97-CF60559AD1A1}" type="presParOf" srcId="{5C770B97-8397-4948-85CD-D5E0521F2C61}" destId="{950CEE84-18E3-4E58-8BC3-CCAC1D13E4D1}" srcOrd="0" destOrd="0" presId="urn:microsoft.com/office/officeart/2005/8/layout/hierarchy4"/>
    <dgm:cxn modelId="{238B4200-786E-45A2-BC35-3164BC76573D}" type="presParOf" srcId="{5C770B97-8397-4948-85CD-D5E0521F2C61}" destId="{BF6D8631-A74D-4575-89BF-67149A00513F}" srcOrd="1" destOrd="0" presId="urn:microsoft.com/office/officeart/2005/8/layout/hierarchy4"/>
    <dgm:cxn modelId="{FA798C74-2453-43C6-B662-0385345E3501}" type="presParOf" srcId="{B0BE8094-3105-4B8B-B4DF-45FA67F00D4C}" destId="{907AB737-846A-4CF8-9DB6-F4053948E600}" srcOrd="3" destOrd="0" presId="urn:microsoft.com/office/officeart/2005/8/layout/hierarchy4"/>
    <dgm:cxn modelId="{F065A8B0-5201-4E4B-AE2D-5E46B5E836A4}" type="presParOf" srcId="{B0BE8094-3105-4B8B-B4DF-45FA67F00D4C}" destId="{039FCC5C-6934-4A25-B8AB-8AE5D8F8E74A}" srcOrd="4" destOrd="0" presId="urn:microsoft.com/office/officeart/2005/8/layout/hierarchy4"/>
    <dgm:cxn modelId="{B71EA91A-C815-4F49-BA7B-DFD27D61E10B}" type="presParOf" srcId="{039FCC5C-6934-4A25-B8AB-8AE5D8F8E74A}" destId="{D0626599-D384-4E09-A6F4-B305A327868F}" srcOrd="0" destOrd="0" presId="urn:microsoft.com/office/officeart/2005/8/layout/hierarchy4"/>
    <dgm:cxn modelId="{7E6AAE74-EA56-4621-8CAE-308D239D46C9}" type="presParOf" srcId="{039FCC5C-6934-4A25-B8AB-8AE5D8F8E74A}" destId="{1E96D279-7F13-47B7-89E1-CF45742B29BA}" srcOrd="1" destOrd="0" presId="urn:microsoft.com/office/officeart/2005/8/layout/hierarchy4"/>
    <dgm:cxn modelId="{1FF4A540-D04C-46BE-ACBA-2C9DFFD6F0ED}" type="presParOf" srcId="{B0BE8094-3105-4B8B-B4DF-45FA67F00D4C}" destId="{2523F8BB-1881-4598-BD48-F81D1F71DA77}" srcOrd="5" destOrd="0" presId="urn:microsoft.com/office/officeart/2005/8/layout/hierarchy4"/>
    <dgm:cxn modelId="{F3626BC8-3A1D-488C-9DAD-8F7B006C1D8B}" type="presParOf" srcId="{B0BE8094-3105-4B8B-B4DF-45FA67F00D4C}" destId="{A1D13539-50C6-4FC7-83ED-D8507BA46772}" srcOrd="6" destOrd="0" presId="urn:microsoft.com/office/officeart/2005/8/layout/hierarchy4"/>
    <dgm:cxn modelId="{5607986F-5E5A-4838-B46D-E22B26CD6F0A}" type="presParOf" srcId="{A1D13539-50C6-4FC7-83ED-D8507BA46772}" destId="{01F89DCA-AA06-4993-802D-E5F706E19D7D}" srcOrd="0" destOrd="0" presId="urn:microsoft.com/office/officeart/2005/8/layout/hierarchy4"/>
    <dgm:cxn modelId="{14DBEFBE-D5FC-41AE-A342-6DBC15B91376}" type="presParOf" srcId="{A1D13539-50C6-4FC7-83ED-D8507BA46772}" destId="{7AB681BB-DC93-4F05-8595-CC445ADD8E49}" srcOrd="1" destOrd="0" presId="urn:microsoft.com/office/officeart/2005/8/layout/hierarchy4"/>
    <dgm:cxn modelId="{09FD2030-D23B-4EBD-B480-4AC350B57D3D}" type="presParOf" srcId="{B0BE8094-3105-4B8B-B4DF-45FA67F00D4C}" destId="{8D7D6059-FCD8-4561-8264-E6EB2FD5E50C}" srcOrd="7" destOrd="0" presId="urn:microsoft.com/office/officeart/2005/8/layout/hierarchy4"/>
    <dgm:cxn modelId="{B21CC872-4C20-4DF8-AFC3-454477492A83}" type="presParOf" srcId="{B0BE8094-3105-4B8B-B4DF-45FA67F00D4C}" destId="{B9B01703-F02D-4B81-B224-AA7F47093D30}" srcOrd="8" destOrd="0" presId="urn:microsoft.com/office/officeart/2005/8/layout/hierarchy4"/>
    <dgm:cxn modelId="{6F01A44D-50AA-4277-A37E-8BE5F4AFDC03}" type="presParOf" srcId="{B9B01703-F02D-4B81-B224-AA7F47093D30}" destId="{F50542B3-3EBC-4E64-9E34-DDAE55C90133}" srcOrd="0" destOrd="0" presId="urn:microsoft.com/office/officeart/2005/8/layout/hierarchy4"/>
    <dgm:cxn modelId="{F45C10AE-763B-4AEC-AEFF-08C0778E2BDD}" type="presParOf" srcId="{B9B01703-F02D-4B81-B224-AA7F47093D30}" destId="{DFD26C9B-3302-43B3-83AB-5F512AE3CF2F}" srcOrd="1" destOrd="0" presId="urn:microsoft.com/office/officeart/2005/8/layout/hierarchy4"/>
    <dgm:cxn modelId="{E548ADE7-88B2-4A8B-82B8-760414B82F08}" type="presParOf" srcId="{B0BE8094-3105-4B8B-B4DF-45FA67F00D4C}" destId="{F80BF812-58AC-4502-BB34-ECF74286775E}" srcOrd="9" destOrd="0" presId="urn:microsoft.com/office/officeart/2005/8/layout/hierarchy4"/>
    <dgm:cxn modelId="{77995111-C3EC-4DB1-9485-FDC345AD3E93}" type="presParOf" srcId="{B0BE8094-3105-4B8B-B4DF-45FA67F00D4C}" destId="{9B7CCE79-96F1-4C88-BB48-5D6DFD4CF9B2}" srcOrd="10" destOrd="0" presId="urn:microsoft.com/office/officeart/2005/8/layout/hierarchy4"/>
    <dgm:cxn modelId="{4931DD62-3E0B-4168-BF1D-240E2F8BF923}" type="presParOf" srcId="{9B7CCE79-96F1-4C88-BB48-5D6DFD4CF9B2}" destId="{124D7310-3BF0-4100-9764-889B45B3E4E8}" srcOrd="0" destOrd="0" presId="urn:microsoft.com/office/officeart/2005/8/layout/hierarchy4"/>
    <dgm:cxn modelId="{01A2FA1F-A238-409C-BC53-5E995D32CB29}" type="presParOf" srcId="{9B7CCE79-96F1-4C88-BB48-5D6DFD4CF9B2}" destId="{A26947CF-7883-4D01-A2D7-40347B71D3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F4D6-108B-4FE2-958F-C71B292A7930}">
      <dsp:nvSpPr>
        <dsp:cNvPr id="0" name=""/>
        <dsp:cNvSpPr/>
      </dsp:nvSpPr>
      <dsp:spPr>
        <a:xfrm>
          <a:off x="0" y="0"/>
          <a:ext cx="4394019" cy="43940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FDD542-DDAB-4466-945D-4DAB8D78B55C}">
      <dsp:nvSpPr>
        <dsp:cNvPr id="0" name=""/>
        <dsp:cNvSpPr/>
      </dsp:nvSpPr>
      <dsp:spPr>
        <a:xfrm>
          <a:off x="2197009" y="0"/>
          <a:ext cx="9728290" cy="43940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više predznaka promjene ili stalnosti vremena – prognoza pouzdanija</a:t>
          </a:r>
          <a:endParaRPr lang="hr-HR" sz="2600" kern="120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7009" y="0"/>
        <a:ext cx="9728290" cy="933729"/>
      </dsp:txXfrm>
    </dsp:sp>
    <dsp:sp modelId="{78D1D157-03CD-4DD7-A610-B5CB7D4FF141}">
      <dsp:nvSpPr>
        <dsp:cNvPr id="0" name=""/>
        <dsp:cNvSpPr/>
      </dsp:nvSpPr>
      <dsp:spPr>
        <a:xfrm>
          <a:off x="576715" y="933729"/>
          <a:ext cx="3240589" cy="32405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847054-B8C0-4A0B-85E4-86F6558CE872}">
      <dsp:nvSpPr>
        <dsp:cNvPr id="0" name=""/>
        <dsp:cNvSpPr/>
      </dsp:nvSpPr>
      <dsp:spPr>
        <a:xfrm>
          <a:off x="2197009" y="933729"/>
          <a:ext cx="9728290" cy="32405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jedan predznak – nije dovoljan</a:t>
          </a:r>
          <a:endParaRPr lang="hr-HR" sz="2600" kern="120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7009" y="933729"/>
        <a:ext cx="9728290" cy="933729"/>
      </dsp:txXfrm>
    </dsp:sp>
    <dsp:sp modelId="{3E4EFC24-545B-4503-BC0A-F6121B55A178}">
      <dsp:nvSpPr>
        <dsp:cNvPr id="0" name=""/>
        <dsp:cNvSpPr/>
      </dsp:nvSpPr>
      <dsp:spPr>
        <a:xfrm>
          <a:off x="1153430" y="1867458"/>
          <a:ext cx="2087159" cy="20871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549076-7D7C-45B8-998A-42045FC452B3}">
      <dsp:nvSpPr>
        <dsp:cNvPr id="0" name=""/>
        <dsp:cNvSpPr/>
      </dsp:nvSpPr>
      <dsp:spPr>
        <a:xfrm>
          <a:off x="2197009" y="1867458"/>
          <a:ext cx="9728290" cy="20871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proturječni predznaci – promjenjivo vrijeme</a:t>
          </a:r>
          <a:endParaRPr lang="hr-HR" sz="2600" kern="120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7009" y="1867458"/>
        <a:ext cx="9728290" cy="933729"/>
      </dsp:txXfrm>
    </dsp:sp>
    <dsp:sp modelId="{779C3AE0-B944-44AC-B648-8CDA93613E1E}">
      <dsp:nvSpPr>
        <dsp:cNvPr id="0" name=""/>
        <dsp:cNvSpPr/>
      </dsp:nvSpPr>
      <dsp:spPr>
        <a:xfrm>
          <a:off x="1730145" y="2801187"/>
          <a:ext cx="933729" cy="9337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E99BCD-19CA-45CA-92D8-DAA5FAFFAC97}">
      <dsp:nvSpPr>
        <dsp:cNvPr id="0" name=""/>
        <dsp:cNvSpPr/>
      </dsp:nvSpPr>
      <dsp:spPr>
        <a:xfrm>
          <a:off x="2197009" y="2801187"/>
          <a:ext cx="9728290" cy="9337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 se sporije mijenja predznak to se sporije mijenja vrijeme</a:t>
          </a:r>
          <a:endParaRPr lang="hr-HR" sz="2600" kern="120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7009" y="2801187"/>
        <a:ext cx="9728290" cy="933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8119-D63E-44A6-95C0-EE766589E777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BEBB-6754-40FE-8E42-CB1FC2D9BF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BEBB-6754-40FE-8E42-CB1FC2D9BF14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93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80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3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681" y="187325"/>
            <a:ext cx="4836319" cy="10445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187325"/>
            <a:ext cx="6831012" cy="5673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3681" y="1371600"/>
            <a:ext cx="4836319" cy="4489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42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60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17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027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279400"/>
            <a:ext cx="11925300" cy="59309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10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31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4300" y="966787"/>
            <a:ext cx="5727700" cy="51165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842000" y="966786"/>
            <a:ext cx="6197600" cy="51165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816600" y="901700"/>
            <a:ext cx="6223000" cy="50546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9" name="Rezervirano mjesto sadržaja 6"/>
          <p:cNvSpPr>
            <a:spLocks noGrp="1"/>
          </p:cNvSpPr>
          <p:nvPr>
            <p:ph sz="quarter" idx="15"/>
          </p:nvPr>
        </p:nvSpPr>
        <p:spPr>
          <a:xfrm>
            <a:off x="114300" y="3486150"/>
            <a:ext cx="54229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08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816600" y="901700"/>
            <a:ext cx="62230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9" name="Rezervirano mjesto sadržaja 6"/>
          <p:cNvSpPr>
            <a:spLocks noGrp="1"/>
          </p:cNvSpPr>
          <p:nvPr>
            <p:ph sz="quarter" idx="15"/>
          </p:nvPr>
        </p:nvSpPr>
        <p:spPr>
          <a:xfrm>
            <a:off x="114300" y="3486150"/>
            <a:ext cx="54229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0" name="Rezervirano mjesto sadržaja 6"/>
          <p:cNvSpPr>
            <a:spLocks noGrp="1"/>
          </p:cNvSpPr>
          <p:nvPr>
            <p:ph sz="quarter" idx="16"/>
          </p:nvPr>
        </p:nvSpPr>
        <p:spPr>
          <a:xfrm>
            <a:off x="5816600" y="3486150"/>
            <a:ext cx="6223000" cy="24701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83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288" y="188913"/>
            <a:ext cx="11911012" cy="75088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1288" y="939800"/>
            <a:ext cx="58562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41288" y="1825624"/>
            <a:ext cx="5856287" cy="42703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997575" y="939800"/>
            <a:ext cx="6054725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997574" y="1825623"/>
            <a:ext cx="6054725" cy="42703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05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36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14300" y="136525"/>
            <a:ext cx="11925300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4300" y="974724"/>
            <a:ext cx="11925300" cy="526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FAC5-F24E-46A3-A669-C1D84935E71C}" type="datetimeFigureOut">
              <a:rPr lang="hr-HR" smtClean="0"/>
              <a:t>26.1.2015.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103B0-B55E-4008-B001-CF581165F8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9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Vremenska prognoza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Pomorska meteorologija i oceanografija, 3.N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71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654" y="279400"/>
            <a:ext cx="9218592" cy="5930900"/>
          </a:xfrm>
        </p:spPr>
      </p:pic>
    </p:spTree>
    <p:extLst>
      <p:ext uri="{BB962C8B-B14F-4D97-AF65-F5344CB8AC3E}">
        <p14:creationId xmlns:p14="http://schemas.microsoft.com/office/powerpoint/2010/main" val="27006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0" y="598488"/>
            <a:ext cx="2487161" cy="376262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026" y="598488"/>
            <a:ext cx="1844674" cy="38006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16" y="2908096"/>
            <a:ext cx="6583549" cy="36542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667" y="625602"/>
            <a:ext cx="3667966" cy="19921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50" y="598487"/>
            <a:ext cx="3845717" cy="230960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5631" y="4359818"/>
            <a:ext cx="5132230" cy="220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79563" y="-82396"/>
            <a:ext cx="6780393" cy="3996473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0824" y="2631688"/>
            <a:ext cx="6191176" cy="42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Crtanje vremenske karte – kopnena postaja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4891366"/>
              </p:ext>
            </p:extLst>
          </p:nvPr>
        </p:nvGraphicFramePr>
        <p:xfrm>
          <a:off x="114300" y="808678"/>
          <a:ext cx="4089400" cy="338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880"/>
                <a:gridCol w="817880"/>
                <a:gridCol w="817880"/>
                <a:gridCol w="817880"/>
                <a:gridCol w="817880"/>
              </a:tblGrid>
              <a:tr h="676464"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err="1" smtClean="0"/>
                        <a:t>TnTnTn</a:t>
                      </a:r>
                      <a:endParaRPr lang="hr-HR" sz="1400" dirty="0" smtClean="0"/>
                    </a:p>
                    <a:p>
                      <a:pPr algn="ctr"/>
                      <a:r>
                        <a:rPr lang="hr-HR" sz="1400" dirty="0" smtClean="0"/>
                        <a:t>------------</a:t>
                      </a:r>
                    </a:p>
                    <a:p>
                      <a:pPr algn="ctr"/>
                      <a:r>
                        <a:rPr lang="hr-HR" sz="1400" dirty="0" err="1" smtClean="0"/>
                        <a:t>TxTxTx</a:t>
                      </a:r>
                      <a:endParaRPr lang="hr-HR" sz="14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C</a:t>
                      </a:r>
                      <a:r>
                        <a:rPr lang="hr-HR" sz="1100" dirty="0" smtClean="0"/>
                        <a:t>H</a:t>
                      </a:r>
                      <a:endParaRPr lang="hr-HR" sz="18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E</a:t>
                      </a:r>
                      <a:r>
                        <a:rPr lang="hr-HR" sz="1100" dirty="0" smtClean="0"/>
                        <a:t>S</a:t>
                      </a:r>
                      <a:r>
                        <a:rPr lang="hr-HR" sz="1600" dirty="0" smtClean="0"/>
                        <a:t>E</a:t>
                      </a:r>
                      <a:r>
                        <a:rPr lang="hr-HR" sz="1100" dirty="0" smtClean="0"/>
                        <a:t>S</a:t>
                      </a:r>
                      <a:endParaRPr lang="hr-HR" sz="1600" dirty="0" smtClean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76464">
                <a:tc>
                  <a:txBody>
                    <a:bodyPr/>
                    <a:lstStyle/>
                    <a:p>
                      <a:pPr algn="ctr"/>
                      <a:endParaRPr lang="hr-HR" sz="140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TTT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C</a:t>
                      </a:r>
                      <a:r>
                        <a:rPr lang="hr-HR" sz="1050" dirty="0" smtClean="0"/>
                        <a:t>M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PPP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76464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VV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 smtClean="0"/>
                        <a:t>ww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 smtClean="0"/>
                        <a:t>ppp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a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76464">
                <a:tc>
                  <a:txBody>
                    <a:bodyPr/>
                    <a:lstStyle/>
                    <a:p>
                      <a:pPr algn="ctr"/>
                      <a:endParaRPr lang="hr-HR" sz="140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 smtClean="0"/>
                        <a:t>TdTdTd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err="1" smtClean="0"/>
                        <a:t>C</a:t>
                      </a:r>
                      <a:r>
                        <a:rPr lang="hr-HR" sz="1050" dirty="0" err="1" smtClean="0"/>
                        <a:t>L</a:t>
                      </a:r>
                      <a:r>
                        <a:rPr lang="hr-HR" sz="1600" dirty="0" err="1" smtClean="0"/>
                        <a:t>N</a:t>
                      </a:r>
                      <a:r>
                        <a:rPr lang="hr-HR" sz="1050" dirty="0" err="1" smtClean="0"/>
                        <a:t>h</a:t>
                      </a:r>
                      <a:endParaRPr lang="hr-HR" sz="1050" dirty="0" smtClean="0"/>
                    </a:p>
                    <a:p>
                      <a:pPr algn="ctr"/>
                      <a:r>
                        <a:rPr lang="hr-HR" sz="1050" dirty="0" smtClean="0"/>
                        <a:t>--------------</a:t>
                      </a:r>
                    </a:p>
                    <a:p>
                      <a:pPr algn="ctr"/>
                      <a:r>
                        <a:rPr lang="hr-HR" sz="1600" dirty="0" smtClean="0"/>
                        <a:t>h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W</a:t>
                      </a:r>
                      <a:r>
                        <a:rPr lang="hr-HR" sz="1050" dirty="0" smtClean="0"/>
                        <a:t>1</a:t>
                      </a:r>
                      <a:r>
                        <a:rPr lang="hr-HR" sz="1400" dirty="0" smtClean="0"/>
                        <a:t>W</a:t>
                      </a:r>
                      <a:r>
                        <a:rPr lang="hr-HR" sz="1000" dirty="0" smtClean="0"/>
                        <a:t>2</a:t>
                      </a:r>
                      <a:endParaRPr lang="hr-HR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76464">
                <a:tc>
                  <a:txBody>
                    <a:bodyPr/>
                    <a:lstStyle/>
                    <a:p>
                      <a:pPr algn="ctr"/>
                      <a:endParaRPr lang="hr-HR" sz="140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err="1" smtClean="0"/>
                        <a:t>TwTwTw</a:t>
                      </a:r>
                      <a:endParaRPr lang="hr-HR" sz="14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d</a:t>
                      </a:r>
                      <a:r>
                        <a:rPr lang="hr-HR" sz="1200" dirty="0" smtClean="0"/>
                        <a:t>w</a:t>
                      </a:r>
                      <a:r>
                        <a:rPr lang="hr-HR" sz="1050" dirty="0" smtClean="0"/>
                        <a:t>1</a:t>
                      </a:r>
                      <a:r>
                        <a:rPr lang="hr-HR" sz="1400" dirty="0" smtClean="0"/>
                        <a:t>d</a:t>
                      </a:r>
                      <a:r>
                        <a:rPr lang="hr-HR" sz="1200" dirty="0" smtClean="0"/>
                        <a:t>w</a:t>
                      </a:r>
                      <a:r>
                        <a:rPr lang="hr-HR" sz="1050" dirty="0" smtClean="0"/>
                        <a:t>1</a:t>
                      </a:r>
                      <a:endParaRPr lang="hr-HR" sz="1400" dirty="0" smtClean="0"/>
                    </a:p>
                    <a:p>
                      <a:pPr algn="ctr"/>
                      <a:r>
                        <a:rPr lang="hr-HR" sz="1400" dirty="0" smtClean="0"/>
                        <a:t>-----------</a:t>
                      </a:r>
                    </a:p>
                    <a:p>
                      <a:pPr algn="ctr"/>
                      <a:r>
                        <a:rPr lang="hr-HR" sz="1400" dirty="0" smtClean="0"/>
                        <a:t>Pw</a:t>
                      </a:r>
                      <a:r>
                        <a:rPr lang="hr-HR" sz="1000" dirty="0" smtClean="0"/>
                        <a:t>1</a:t>
                      </a:r>
                      <a:r>
                        <a:rPr lang="hr-HR" sz="1400" dirty="0" smtClean="0"/>
                        <a:t>Hw</a:t>
                      </a:r>
                      <a:r>
                        <a:rPr lang="hr-HR" sz="1000" dirty="0" smtClean="0"/>
                        <a:t>1</a:t>
                      </a:r>
                      <a:endParaRPr lang="hr-HR" sz="14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RRR</a:t>
                      </a:r>
                    </a:p>
                    <a:p>
                      <a:pPr algn="ctr"/>
                      <a:r>
                        <a:rPr lang="hr-HR" sz="1400" dirty="0" smtClean="0"/>
                        <a:t>-----------</a:t>
                      </a:r>
                      <a:endParaRPr lang="hr-HR" sz="14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Rezervirano mjesto sadržaja 1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83323534"/>
              </p:ext>
            </p:extLst>
          </p:nvPr>
        </p:nvGraphicFramePr>
        <p:xfrm>
          <a:off x="4250527" y="859253"/>
          <a:ext cx="3788575" cy="3344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715"/>
                <a:gridCol w="757715"/>
                <a:gridCol w="757715"/>
                <a:gridCol w="757715"/>
                <a:gridCol w="757715"/>
              </a:tblGrid>
              <a:tr h="547261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15.0</a:t>
                      </a:r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</a:tr>
              <a:tr h="659092"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8.0</a:t>
                      </a:r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10.5</a:t>
                      </a:r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</a:tr>
              <a:tr h="64591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94</a:t>
                      </a:r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0.9</a:t>
                      </a:r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</a:tr>
              <a:tr h="685455"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06.0</a:t>
                      </a:r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   5</a:t>
                      </a:r>
                    </a:p>
                    <a:p>
                      <a:pPr algn="ctr"/>
                      <a:r>
                        <a:rPr lang="hr-HR" dirty="0" smtClean="0"/>
                        <a:t>6</a:t>
                      </a:r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</a:tr>
              <a:tr h="806729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8.0</a:t>
                      </a:r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r-HR" dirty="0" smtClean="0"/>
                        <a:t>9</a:t>
                      </a:r>
                    </a:p>
                    <a:p>
                      <a:pPr algn="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47873" marR="147873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" name="Rezervirano mjesto sadržaja 51"/>
          <p:cNvSpPr>
            <a:spLocks noGrp="1"/>
          </p:cNvSpPr>
          <p:nvPr>
            <p:ph sz="quarter" idx="15"/>
          </p:nvPr>
        </p:nvSpPr>
        <p:spPr>
          <a:xfrm>
            <a:off x="114300" y="4181949"/>
            <a:ext cx="7950200" cy="23242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r-HR" sz="2000" dirty="0" smtClean="0"/>
              <a:t>krug u sredini – naoblaka – 7/8, vjetar ENE, 23-27 </a:t>
            </a:r>
            <a:r>
              <a:rPr lang="hr-HR" sz="2000" dirty="0" err="1" smtClean="0"/>
              <a:t>čv</a:t>
            </a:r>
            <a:endParaRPr lang="hr-HR" sz="2000" dirty="0" smtClean="0"/>
          </a:p>
          <a:p>
            <a:pPr>
              <a:spcBef>
                <a:spcPts val="0"/>
              </a:spcBef>
            </a:pPr>
            <a:r>
              <a:rPr lang="hr-HR" sz="2000" dirty="0" smtClean="0"/>
              <a:t>vidljivost 1 km – VV – kodirano 94</a:t>
            </a:r>
          </a:p>
          <a:p>
            <a:pPr>
              <a:spcBef>
                <a:spcPts val="0"/>
              </a:spcBef>
            </a:pPr>
            <a:r>
              <a:rPr lang="hr-HR" sz="2000" dirty="0" err="1" smtClean="0"/>
              <a:t>TnTnTn</a:t>
            </a:r>
            <a:r>
              <a:rPr lang="hr-HR" sz="2000" dirty="0" smtClean="0"/>
              <a:t> </a:t>
            </a:r>
            <a:r>
              <a:rPr lang="hr-HR" sz="2000" dirty="0"/>
              <a:t>– </a:t>
            </a:r>
            <a:r>
              <a:rPr lang="hr-HR" sz="2000" dirty="0" err="1"/>
              <a:t>max</a:t>
            </a:r>
            <a:r>
              <a:rPr lang="hr-HR" sz="2000" dirty="0"/>
              <a:t>. temperatura zraka 15,0°</a:t>
            </a:r>
          </a:p>
          <a:p>
            <a:pPr>
              <a:spcBef>
                <a:spcPts val="0"/>
              </a:spcBef>
            </a:pPr>
            <a:r>
              <a:rPr lang="hr-HR" sz="2000" dirty="0" smtClean="0"/>
              <a:t>TTT </a:t>
            </a:r>
            <a:r>
              <a:rPr lang="hr-HR" sz="2000" dirty="0"/>
              <a:t>– temperatura zraka 8,0 °</a:t>
            </a:r>
            <a:r>
              <a:rPr lang="hr-HR" sz="2000" dirty="0" smtClean="0"/>
              <a:t>C</a:t>
            </a:r>
          </a:p>
          <a:p>
            <a:pPr>
              <a:spcBef>
                <a:spcPts val="0"/>
              </a:spcBef>
            </a:pPr>
            <a:r>
              <a:rPr lang="hr-HR" sz="2000" dirty="0" err="1"/>
              <a:t>ww</a:t>
            </a:r>
            <a:r>
              <a:rPr lang="hr-HR" sz="2000" dirty="0"/>
              <a:t> – sadašnje vrijeme – sumaglica</a:t>
            </a:r>
          </a:p>
          <a:p>
            <a:pPr>
              <a:spcBef>
                <a:spcPts val="0"/>
              </a:spcBef>
            </a:pPr>
            <a:r>
              <a:rPr lang="hr-HR" sz="2000" dirty="0" err="1"/>
              <a:t>TdTdTd</a:t>
            </a:r>
            <a:r>
              <a:rPr lang="hr-HR" sz="2000" dirty="0"/>
              <a:t> – </a:t>
            </a:r>
            <a:r>
              <a:rPr lang="hr-HR" sz="2000" dirty="0" err="1"/>
              <a:t>rosište</a:t>
            </a:r>
            <a:r>
              <a:rPr lang="hr-HR" sz="2000" dirty="0"/>
              <a:t> 6°C</a:t>
            </a:r>
          </a:p>
          <a:p>
            <a:pPr>
              <a:spcBef>
                <a:spcPts val="0"/>
              </a:spcBef>
            </a:pPr>
            <a:r>
              <a:rPr lang="hr-HR" sz="2000" dirty="0" err="1"/>
              <a:t>TwTwTw</a:t>
            </a:r>
            <a:r>
              <a:rPr lang="hr-HR" sz="2000" dirty="0"/>
              <a:t> – </a:t>
            </a:r>
            <a:r>
              <a:rPr lang="hr-HR" sz="2000" dirty="0" err="1"/>
              <a:t>temp</a:t>
            </a:r>
            <a:r>
              <a:rPr lang="hr-HR" sz="2000" dirty="0"/>
              <a:t>. mora 8°C</a:t>
            </a:r>
          </a:p>
          <a:p>
            <a:pPr>
              <a:spcBef>
                <a:spcPts val="0"/>
              </a:spcBef>
            </a:pPr>
            <a:r>
              <a:rPr lang="hr-HR" sz="2000" dirty="0" err="1"/>
              <a:t>Ch</a:t>
            </a:r>
            <a:r>
              <a:rPr lang="hr-HR" sz="2000" dirty="0"/>
              <a:t> – visoki oblaci </a:t>
            </a:r>
            <a:r>
              <a:rPr lang="hr-HR" sz="2000" dirty="0" err="1" smtClean="0"/>
              <a:t>Ci</a:t>
            </a:r>
            <a:r>
              <a:rPr lang="hr-HR" sz="2000" dirty="0" smtClean="0"/>
              <a:t>; </a:t>
            </a:r>
            <a:r>
              <a:rPr lang="hr-HR" sz="2000" dirty="0"/>
              <a:t>Cm – srednji oblaci – </a:t>
            </a:r>
            <a:r>
              <a:rPr lang="hr-HR" sz="2000" dirty="0" smtClean="0"/>
              <a:t>Ac</a:t>
            </a:r>
            <a:endParaRPr lang="hr-HR" sz="2000" dirty="0"/>
          </a:p>
          <a:p>
            <a:pPr>
              <a:spcBef>
                <a:spcPts val="0"/>
              </a:spcBef>
            </a:pPr>
            <a:endParaRPr lang="hr-HR" sz="2000" dirty="0"/>
          </a:p>
          <a:p>
            <a:pPr>
              <a:spcBef>
                <a:spcPts val="0"/>
              </a:spcBef>
            </a:pPr>
            <a:endParaRPr lang="hr-HR" sz="2000" dirty="0"/>
          </a:p>
          <a:p>
            <a:pPr>
              <a:spcBef>
                <a:spcPts val="0"/>
              </a:spcBef>
            </a:pPr>
            <a:endParaRPr lang="hr-HR" sz="2000" dirty="0" smtClean="0"/>
          </a:p>
        </p:txBody>
      </p:sp>
      <p:sp>
        <p:nvSpPr>
          <p:cNvPr id="53" name="Rezervirano mjesto sadržaja 52"/>
          <p:cNvSpPr>
            <a:spLocks noGrp="1"/>
          </p:cNvSpPr>
          <p:nvPr>
            <p:ph sz="quarter" idx="16"/>
          </p:nvPr>
        </p:nvSpPr>
        <p:spPr>
          <a:xfrm>
            <a:off x="8064500" y="787400"/>
            <a:ext cx="3975099" cy="54483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r-HR" sz="2000" dirty="0" err="1" smtClean="0"/>
              <a:t>ClNh</a:t>
            </a:r>
            <a:r>
              <a:rPr lang="hr-HR" sz="2000" dirty="0" smtClean="0"/>
              <a:t>/h </a:t>
            </a:r>
            <a:r>
              <a:rPr lang="hr-HR" sz="2000" dirty="0"/>
              <a:t>– niska naoblaka – Sc, </a:t>
            </a:r>
            <a:r>
              <a:rPr lang="hr-HR" sz="2000" dirty="0" smtClean="0"/>
              <a:t>5=pokrivenost 5/8 </a:t>
            </a:r>
            <a:br>
              <a:rPr lang="hr-HR" sz="2000" dirty="0" smtClean="0"/>
            </a:br>
            <a:r>
              <a:rPr lang="hr-HR" sz="2000" dirty="0" smtClean="0"/>
              <a:t>6=visina </a:t>
            </a:r>
            <a:r>
              <a:rPr lang="hr-HR" sz="2000" dirty="0"/>
              <a:t>niskih oblaka 600m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dw1 – krivudava </a:t>
            </a:r>
            <a:r>
              <a:rPr lang="hr-HR" sz="2000" dirty="0" err="1"/>
              <a:t>strijelica</a:t>
            </a:r>
            <a:r>
              <a:rPr lang="hr-HR" sz="2000" dirty="0"/>
              <a:t> je znak za mrtvo more, smjer je SW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Pw1 – period vala 9s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Hw1 – visina vala 2m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PPP – </a:t>
            </a:r>
            <a:r>
              <a:rPr lang="hr-HR" sz="2000" dirty="0" err="1"/>
              <a:t>atm.tlak</a:t>
            </a:r>
            <a:r>
              <a:rPr lang="hr-HR" sz="2000" dirty="0"/>
              <a:t> = 1010,5 (piše se samo 10,5)</a:t>
            </a:r>
          </a:p>
          <a:p>
            <a:pPr>
              <a:spcBef>
                <a:spcPts val="0"/>
              </a:spcBef>
            </a:pPr>
            <a:r>
              <a:rPr lang="hr-HR" sz="2000" dirty="0" err="1" smtClean="0"/>
              <a:t>ppp</a:t>
            </a:r>
            <a:r>
              <a:rPr lang="hr-HR" sz="2000" dirty="0" smtClean="0"/>
              <a:t>; a – tlak porastao u 3 sata 0,9 </a:t>
            </a:r>
            <a:r>
              <a:rPr lang="hr-HR" sz="2000" dirty="0" err="1" smtClean="0"/>
              <a:t>hPa</a:t>
            </a:r>
            <a:r>
              <a:rPr lang="hr-HR" sz="2000" dirty="0" smtClean="0"/>
              <a:t> /=porastao</a:t>
            </a:r>
          </a:p>
          <a:p>
            <a:pPr>
              <a:spcBef>
                <a:spcPts val="0"/>
              </a:spcBef>
            </a:pPr>
            <a:r>
              <a:rPr lang="hr-HR" sz="2000" dirty="0" smtClean="0"/>
              <a:t>w1w2 </a:t>
            </a:r>
            <a:r>
              <a:rPr lang="hr-HR" sz="2000" dirty="0"/>
              <a:t>– prošlo vrijeme – magla i </a:t>
            </a:r>
            <a:r>
              <a:rPr lang="hr-HR" sz="2000" dirty="0" smtClean="0"/>
              <a:t>kiša</a:t>
            </a:r>
          </a:p>
          <a:p>
            <a:pPr>
              <a:spcBef>
                <a:spcPts val="0"/>
              </a:spcBef>
            </a:pPr>
            <a:r>
              <a:rPr lang="hr-HR" sz="2000" dirty="0" smtClean="0"/>
              <a:t>RRR – posljednjih 12 sati palo 4 mm kiše</a:t>
            </a:r>
            <a:endParaRPr lang="hr-HR" sz="2000" dirty="0"/>
          </a:p>
        </p:txBody>
      </p:sp>
      <p:grpSp>
        <p:nvGrpSpPr>
          <p:cNvPr id="16" name="Grupa 15"/>
          <p:cNvGrpSpPr/>
          <p:nvPr/>
        </p:nvGrpSpPr>
        <p:grpSpPr>
          <a:xfrm>
            <a:off x="736600" y="2294385"/>
            <a:ext cx="1648914" cy="735210"/>
            <a:chOff x="682388" y="3220870"/>
            <a:chExt cx="2579426" cy="1160061"/>
          </a:xfrm>
        </p:grpSpPr>
        <p:sp>
          <p:nvSpPr>
            <p:cNvPr id="6" name="Elipsa 5"/>
            <p:cNvSpPr/>
            <p:nvPr/>
          </p:nvSpPr>
          <p:spPr>
            <a:xfrm>
              <a:off x="2647665" y="3220870"/>
              <a:ext cx="614149" cy="60050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9" name="Ravni poveznik 8"/>
            <p:cNvCxnSpPr>
              <a:endCxn id="6" idx="3"/>
            </p:cNvCxnSpPr>
            <p:nvPr/>
          </p:nvCxnSpPr>
          <p:spPr>
            <a:xfrm flipV="1">
              <a:off x="805218" y="3733431"/>
              <a:ext cx="1932387" cy="647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flipH="1" flipV="1">
              <a:off x="682388" y="4094328"/>
              <a:ext cx="122830" cy="286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H="1" flipV="1">
              <a:off x="805218" y="4163336"/>
              <a:ext cx="102358" cy="1804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upa 49"/>
          <p:cNvGrpSpPr/>
          <p:nvPr/>
        </p:nvGrpSpPr>
        <p:grpSpPr>
          <a:xfrm>
            <a:off x="5132127" y="1000875"/>
            <a:ext cx="2576773" cy="2885325"/>
            <a:chOff x="7854844" y="1605963"/>
            <a:chExt cx="3280130" cy="4069416"/>
          </a:xfrm>
        </p:grpSpPr>
        <p:grpSp>
          <p:nvGrpSpPr>
            <p:cNvPr id="43" name="Grupa 42"/>
            <p:cNvGrpSpPr/>
            <p:nvPr/>
          </p:nvGrpSpPr>
          <p:grpSpPr>
            <a:xfrm>
              <a:off x="8898358" y="2975017"/>
              <a:ext cx="2042714" cy="878098"/>
              <a:chOff x="8898340" y="2975023"/>
              <a:chExt cx="2042710" cy="878099"/>
            </a:xfrm>
          </p:grpSpPr>
          <p:sp>
            <p:nvSpPr>
              <p:cNvPr id="18" name="Elipsa 17"/>
              <p:cNvSpPr/>
              <p:nvPr/>
            </p:nvSpPr>
            <p:spPr>
              <a:xfrm>
                <a:off x="8898340" y="3316407"/>
                <a:ext cx="477672" cy="50496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Pravokutnik 18"/>
              <p:cNvSpPr/>
              <p:nvPr/>
            </p:nvSpPr>
            <p:spPr>
              <a:xfrm>
                <a:off x="9108459" y="3252620"/>
                <a:ext cx="60941" cy="6005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21" name="Ravni poveznik 20"/>
              <p:cNvCxnSpPr/>
              <p:nvPr/>
            </p:nvCxnSpPr>
            <p:spPr>
              <a:xfrm flipV="1">
                <a:off x="9376012" y="2978150"/>
                <a:ext cx="1482488" cy="527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avni poveznik 23"/>
              <p:cNvCxnSpPr/>
              <p:nvPr/>
            </p:nvCxnSpPr>
            <p:spPr>
              <a:xfrm flipH="1" flipV="1">
                <a:off x="10858500" y="2975023"/>
                <a:ext cx="82550" cy="2267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vni poveznik 26"/>
              <p:cNvCxnSpPr/>
              <p:nvPr/>
            </p:nvCxnSpPr>
            <p:spPr>
              <a:xfrm flipH="1" flipV="1">
                <a:off x="10775950" y="3007011"/>
                <a:ext cx="82550" cy="2267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vni poveznik 27"/>
              <p:cNvCxnSpPr/>
              <p:nvPr/>
            </p:nvCxnSpPr>
            <p:spPr>
              <a:xfrm flipH="1" flipV="1">
                <a:off x="10693400" y="3022839"/>
                <a:ext cx="82550" cy="1789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Slika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9829" y="1605963"/>
              <a:ext cx="757260" cy="374469"/>
            </a:xfrm>
            <a:prstGeom prst="rect">
              <a:avLst/>
            </a:prstGeom>
          </p:spPr>
        </p:pic>
        <p:pic>
          <p:nvPicPr>
            <p:cNvPr id="32" name="Slika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8570" y="2361934"/>
              <a:ext cx="857252" cy="600074"/>
            </a:xfrm>
            <a:prstGeom prst="rect">
              <a:avLst/>
            </a:prstGeom>
          </p:spPr>
        </p:pic>
        <p:pic>
          <p:nvPicPr>
            <p:cNvPr id="33" name="Slika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4844" y="3378246"/>
              <a:ext cx="723900" cy="285750"/>
            </a:xfrm>
            <a:prstGeom prst="rect">
              <a:avLst/>
            </a:prstGeom>
          </p:spPr>
        </p:pic>
        <p:cxnSp>
          <p:nvCxnSpPr>
            <p:cNvPr id="35" name="Ravni poveznik 34"/>
            <p:cNvCxnSpPr/>
            <p:nvPr/>
          </p:nvCxnSpPr>
          <p:spPr>
            <a:xfrm flipH="1">
              <a:off x="10931319" y="3439385"/>
              <a:ext cx="203655" cy="2857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Slika 3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5564" y="3960611"/>
              <a:ext cx="885826" cy="400049"/>
            </a:xfrm>
            <a:prstGeom prst="rect">
              <a:avLst/>
            </a:prstGeom>
          </p:spPr>
        </p:pic>
        <p:cxnSp>
          <p:nvCxnSpPr>
            <p:cNvPr id="37" name="Ravni poveznik 36"/>
            <p:cNvCxnSpPr/>
            <p:nvPr/>
          </p:nvCxnSpPr>
          <p:spPr>
            <a:xfrm flipH="1" flipV="1">
              <a:off x="9792013" y="4266083"/>
              <a:ext cx="325264" cy="8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ni poveznik 38"/>
            <p:cNvCxnSpPr/>
            <p:nvPr/>
          </p:nvCxnSpPr>
          <p:spPr>
            <a:xfrm flipH="1" flipV="1">
              <a:off x="9792013" y="4339529"/>
              <a:ext cx="325264" cy="8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vni poveznik 39"/>
            <p:cNvCxnSpPr/>
            <p:nvPr/>
          </p:nvCxnSpPr>
          <p:spPr>
            <a:xfrm flipH="1" flipV="1">
              <a:off x="9792013" y="4412120"/>
              <a:ext cx="325264" cy="8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a 40"/>
            <p:cNvSpPr/>
            <p:nvPr/>
          </p:nvSpPr>
          <p:spPr>
            <a:xfrm>
              <a:off x="10181365" y="4308791"/>
              <a:ext cx="46104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Prostoručno 41"/>
            <p:cNvSpPr/>
            <p:nvPr/>
          </p:nvSpPr>
          <p:spPr>
            <a:xfrm>
              <a:off x="8687956" y="5239583"/>
              <a:ext cx="533401" cy="419098"/>
            </a:xfrm>
            <a:custGeom>
              <a:avLst/>
              <a:gdLst>
                <a:gd name="connsiteX0" fmla="*/ 0 w 533400"/>
                <a:gd name="connsiteY0" fmla="*/ 419100 h 419100"/>
                <a:gd name="connsiteX1" fmla="*/ 63500 w 533400"/>
                <a:gd name="connsiteY1" fmla="*/ 393700 h 419100"/>
                <a:gd name="connsiteX2" fmla="*/ 114300 w 533400"/>
                <a:gd name="connsiteY2" fmla="*/ 381000 h 419100"/>
                <a:gd name="connsiteX3" fmla="*/ 152400 w 533400"/>
                <a:gd name="connsiteY3" fmla="*/ 368300 h 419100"/>
                <a:gd name="connsiteX4" fmla="*/ 165100 w 533400"/>
                <a:gd name="connsiteY4" fmla="*/ 330200 h 419100"/>
                <a:gd name="connsiteX5" fmla="*/ 152400 w 533400"/>
                <a:gd name="connsiteY5" fmla="*/ 266700 h 419100"/>
                <a:gd name="connsiteX6" fmla="*/ 228600 w 533400"/>
                <a:gd name="connsiteY6" fmla="*/ 241300 h 419100"/>
                <a:gd name="connsiteX7" fmla="*/ 266700 w 533400"/>
                <a:gd name="connsiteY7" fmla="*/ 215900 h 419100"/>
                <a:gd name="connsiteX8" fmla="*/ 330200 w 533400"/>
                <a:gd name="connsiteY8" fmla="*/ 127000 h 419100"/>
                <a:gd name="connsiteX9" fmla="*/ 406400 w 533400"/>
                <a:gd name="connsiteY9" fmla="*/ 114300 h 419100"/>
                <a:gd name="connsiteX10" fmla="*/ 419100 w 533400"/>
                <a:gd name="connsiteY10" fmla="*/ 63500 h 419100"/>
                <a:gd name="connsiteX11" fmla="*/ 508000 w 533400"/>
                <a:gd name="connsiteY11" fmla="*/ 25400 h 419100"/>
                <a:gd name="connsiteX12" fmla="*/ 533400 w 533400"/>
                <a:gd name="connsiteY12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419100">
                  <a:moveTo>
                    <a:pt x="0" y="419100"/>
                  </a:moveTo>
                  <a:cubicBezTo>
                    <a:pt x="21167" y="410633"/>
                    <a:pt x="41873" y="400909"/>
                    <a:pt x="63500" y="393700"/>
                  </a:cubicBezTo>
                  <a:cubicBezTo>
                    <a:pt x="80059" y="388180"/>
                    <a:pt x="97517" y="385795"/>
                    <a:pt x="114300" y="381000"/>
                  </a:cubicBezTo>
                  <a:cubicBezTo>
                    <a:pt x="127172" y="377322"/>
                    <a:pt x="139700" y="372533"/>
                    <a:pt x="152400" y="368300"/>
                  </a:cubicBezTo>
                  <a:cubicBezTo>
                    <a:pt x="156633" y="355600"/>
                    <a:pt x="165100" y="343587"/>
                    <a:pt x="165100" y="330200"/>
                  </a:cubicBezTo>
                  <a:cubicBezTo>
                    <a:pt x="165100" y="308614"/>
                    <a:pt x="139853" y="284265"/>
                    <a:pt x="152400" y="266700"/>
                  </a:cubicBezTo>
                  <a:cubicBezTo>
                    <a:pt x="167962" y="244913"/>
                    <a:pt x="206323" y="256152"/>
                    <a:pt x="228600" y="241300"/>
                  </a:cubicBezTo>
                  <a:lnTo>
                    <a:pt x="266700" y="215900"/>
                  </a:lnTo>
                  <a:cubicBezTo>
                    <a:pt x="291253" y="142240"/>
                    <a:pt x="269240" y="140547"/>
                    <a:pt x="330200" y="127000"/>
                  </a:cubicBezTo>
                  <a:cubicBezTo>
                    <a:pt x="355337" y="121414"/>
                    <a:pt x="381000" y="118533"/>
                    <a:pt x="406400" y="114300"/>
                  </a:cubicBezTo>
                  <a:cubicBezTo>
                    <a:pt x="410633" y="97367"/>
                    <a:pt x="409418" y="78023"/>
                    <a:pt x="419100" y="63500"/>
                  </a:cubicBezTo>
                  <a:cubicBezTo>
                    <a:pt x="442214" y="28830"/>
                    <a:pt x="476138" y="41331"/>
                    <a:pt x="508000" y="25400"/>
                  </a:cubicBezTo>
                  <a:cubicBezTo>
                    <a:pt x="518710" y="20045"/>
                    <a:pt x="524933" y="8467"/>
                    <a:pt x="5334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49" name="Ravni poveznik 48"/>
            <p:cNvCxnSpPr/>
            <p:nvPr/>
          </p:nvCxnSpPr>
          <p:spPr>
            <a:xfrm flipH="1">
              <a:off x="9334500" y="5389630"/>
              <a:ext cx="203655" cy="2857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2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Crtanje vremenske </a:t>
            </a:r>
            <a:r>
              <a:rPr lang="hr-HR" dirty="0" smtClean="0"/>
              <a:t>karte</a:t>
            </a:r>
            <a:endParaRPr lang="hr-HR" dirty="0"/>
          </a:p>
        </p:txBody>
      </p:sp>
      <p:pic>
        <p:nvPicPr>
          <p:cNvPr id="13" name="Rezervirano mjesto sadržaja 1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" y="971723"/>
            <a:ext cx="7610333" cy="5697120"/>
          </a:xfrm>
        </p:spPr>
      </p:pic>
      <p:pic>
        <p:nvPicPr>
          <p:cNvPr id="16" name="Rezervirano mjesto sadržaja 1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4192" y="1207658"/>
            <a:ext cx="3755408" cy="47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Vremenske karte </a:t>
            </a:r>
            <a:r>
              <a:rPr lang="hr-HR" dirty="0" smtClean="0"/>
              <a:t>– vježbe (nema u knjizi)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4"/>
          </p:nvPr>
        </p:nvSpPr>
        <p:spPr>
          <a:xfrm>
            <a:off x="5664200" y="904344"/>
            <a:ext cx="6375400" cy="55980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Calgary</a:t>
            </a:r>
            <a:r>
              <a:rPr lang="hr-HR" sz="2400" dirty="0" smtClean="0"/>
              <a:t> – </a:t>
            </a:r>
            <a:r>
              <a:rPr lang="en-US" sz="2400" dirty="0" smtClean="0"/>
              <a:t>90</a:t>
            </a:r>
            <a:r>
              <a:rPr lang="hr-HR" sz="2400" dirty="0" smtClean="0"/>
              <a:t> </a:t>
            </a:r>
            <a:r>
              <a:rPr lang="en-US" sz="2400" dirty="0" smtClean="0"/>
              <a:t>%</a:t>
            </a:r>
            <a:r>
              <a:rPr lang="hr-HR" sz="2400" dirty="0" smtClean="0"/>
              <a:t> oblaka, vjetar NW 15čv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t. zraka = </a:t>
            </a:r>
            <a:r>
              <a:rPr lang="en-US" sz="2400" dirty="0" smtClean="0"/>
              <a:t>7°C</a:t>
            </a:r>
            <a:r>
              <a:rPr lang="hr-HR" sz="2400" dirty="0" smtClean="0"/>
              <a:t>, </a:t>
            </a:r>
            <a:r>
              <a:rPr lang="hr-HR" sz="2400" dirty="0" err="1" smtClean="0"/>
              <a:t>rosište</a:t>
            </a:r>
            <a:r>
              <a:rPr lang="hr-HR" sz="2400" dirty="0" smtClean="0"/>
              <a:t> je 4°C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tlak = </a:t>
            </a:r>
            <a:r>
              <a:rPr lang="en-US" sz="2400" dirty="0" smtClean="0"/>
              <a:t>1005.5 </a:t>
            </a:r>
            <a:r>
              <a:rPr lang="hr-HR" sz="2400" dirty="0" err="1" smtClean="0"/>
              <a:t>hpa</a:t>
            </a:r>
            <a:r>
              <a:rPr lang="hr-HR" sz="2400" dirty="0" smtClean="0"/>
              <a:t> sveden na razinu mora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porastao 0,5 </a:t>
            </a:r>
            <a:r>
              <a:rPr lang="hr-HR" sz="2400" dirty="0" err="1" smtClean="0"/>
              <a:t>hPa</a:t>
            </a:r>
            <a:r>
              <a:rPr lang="hr-HR" sz="2400" dirty="0" smtClean="0"/>
              <a:t> u 3 sata i sada je stabilan (crta kosa pa gore ravna)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bilo je pljuskova, ali sada nema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niski oblaci su Sc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visoki oblaci su tanki As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vidljivost je 74x200 m (</a:t>
            </a:r>
            <a:r>
              <a:rPr lang="hr-HR" sz="2400" dirty="0" err="1" smtClean="0"/>
              <a:t>sežnjevi</a:t>
            </a:r>
            <a:r>
              <a:rPr lang="hr-HR" sz="2400" dirty="0" smtClean="0"/>
              <a:t>) tj. oko 14,8 km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5"/>
          </p:nvPr>
        </p:nvSpPr>
        <p:spPr>
          <a:xfrm>
            <a:off x="165100" y="4432300"/>
            <a:ext cx="11874500" cy="218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Penticton</a:t>
            </a:r>
            <a:r>
              <a:rPr lang="hr-HR" sz="2400" dirty="0" smtClean="0"/>
              <a:t>, mirno i oblačno; temperatura </a:t>
            </a:r>
            <a:r>
              <a:rPr lang="en-US" sz="2400" dirty="0" smtClean="0"/>
              <a:t>14°C</a:t>
            </a:r>
            <a:r>
              <a:rPr lang="en-US" sz="2400" dirty="0"/>
              <a:t>, </a:t>
            </a:r>
            <a:r>
              <a:rPr lang="hr-HR" sz="2400" dirty="0" smtClean="0"/>
              <a:t> </a:t>
            </a:r>
            <a:r>
              <a:rPr lang="hr-HR" sz="2400" dirty="0" err="1" smtClean="0"/>
              <a:t>rosište</a:t>
            </a:r>
            <a:r>
              <a:rPr lang="hr-HR" sz="2400" dirty="0" smtClean="0"/>
              <a:t> </a:t>
            </a:r>
            <a:r>
              <a:rPr lang="en-US" sz="2400" dirty="0" smtClean="0"/>
              <a:t>7°C</a:t>
            </a:r>
            <a:endParaRPr lang="hr-HR" sz="2400" dirty="0" smtClean="0"/>
          </a:p>
          <a:p>
            <a:pPr>
              <a:spcBef>
                <a:spcPts val="0"/>
              </a:spcBef>
            </a:pPr>
            <a:r>
              <a:rPr lang="hr-HR" sz="2400" dirty="0" smtClean="0"/>
              <a:t>lagana kiša pada i sada, vidljivost </a:t>
            </a:r>
            <a:r>
              <a:rPr lang="en-US" sz="2400" dirty="0" smtClean="0"/>
              <a:t>14.8 km</a:t>
            </a:r>
            <a:endParaRPr lang="hr-HR" sz="2400" dirty="0" smtClean="0"/>
          </a:p>
          <a:p>
            <a:pPr>
              <a:spcBef>
                <a:spcPts val="0"/>
              </a:spcBef>
            </a:pPr>
            <a:r>
              <a:rPr lang="hr-HR" sz="2400" dirty="0" smtClean="0"/>
              <a:t>tlak</a:t>
            </a:r>
            <a:r>
              <a:rPr lang="en-US" sz="2400" dirty="0" smtClean="0"/>
              <a:t> </a:t>
            </a:r>
            <a:r>
              <a:rPr lang="en-US" sz="2400" dirty="0"/>
              <a:t>1010.1 </a:t>
            </a:r>
            <a:r>
              <a:rPr lang="hr-HR" sz="2400" dirty="0" err="1" smtClean="0"/>
              <a:t>hPa</a:t>
            </a:r>
            <a:r>
              <a:rPr lang="hr-HR" sz="2400" dirty="0" smtClean="0"/>
              <a:t>; tlak neravnomjerno porastao 1,</a:t>
            </a:r>
            <a:r>
              <a:rPr lang="en-US" sz="2400" dirty="0" smtClean="0"/>
              <a:t>5 </a:t>
            </a:r>
            <a:r>
              <a:rPr lang="hr-HR" sz="2400" dirty="0" err="1" smtClean="0"/>
              <a:t>hPa</a:t>
            </a:r>
            <a:r>
              <a:rPr lang="hr-HR" sz="2400" dirty="0" smtClean="0"/>
              <a:t> u posljednja 3 sata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niski oblaci su Cu, a broj 6 znači da je prekriveno 6/8</a:t>
            </a:r>
          </a:p>
          <a:p>
            <a:pPr>
              <a:spcBef>
                <a:spcPts val="0"/>
              </a:spcBef>
            </a:pPr>
            <a:r>
              <a:rPr lang="hr-HR" sz="2400" dirty="0" smtClean="0"/>
              <a:t>viši oblaci su Ac</a:t>
            </a: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8000" y="1384300"/>
            <a:ext cx="4940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Analiza sinoptičke karte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počinje nakon unošenja svih podataka na kartu</a:t>
            </a:r>
          </a:p>
          <a:p>
            <a:r>
              <a:rPr lang="hr-HR" dirty="0" smtClean="0"/>
              <a:t>zaglavlje – naslov karte, godina, dan, sinoptički termin</a:t>
            </a:r>
          </a:p>
          <a:p>
            <a:r>
              <a:rPr lang="hr-HR" dirty="0" smtClean="0"/>
              <a:t>cilj analize – potpuna slika stanja vremena i prognoza!</a:t>
            </a:r>
          </a:p>
          <a:p>
            <a:r>
              <a:rPr lang="hr-HR" dirty="0" smtClean="0"/>
              <a:t>analizirana prizemna sinoptička karta postaje sinoptička karta stanja vremena – </a:t>
            </a:r>
            <a:r>
              <a:rPr lang="hr-HR" i="1" dirty="0" smtClean="0"/>
              <a:t>vremenska karta</a:t>
            </a:r>
            <a:endParaRPr lang="hr-HR" dirty="0" smtClean="0"/>
          </a:p>
          <a:p>
            <a:r>
              <a:rPr lang="hr-HR" dirty="0" smtClean="0"/>
              <a:t>pomorci danas ne rade sami analizu nego tumače vremensku kartu ili prate vremenske prognoze</a:t>
            </a:r>
          </a:p>
          <a:p>
            <a:pPr lvl="1"/>
            <a:r>
              <a:rPr lang="hr-HR" dirty="0" smtClean="0"/>
              <a:t>FAXIMIL</a:t>
            </a:r>
          </a:p>
          <a:p>
            <a:pPr lvl="1"/>
            <a:r>
              <a:rPr lang="hr-HR" dirty="0" smtClean="0"/>
              <a:t>NAVTEX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7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Rad na </a:t>
            </a:r>
            <a:r>
              <a:rPr lang="hr-HR" dirty="0" err="1"/>
              <a:t>faximil</a:t>
            </a:r>
            <a:r>
              <a:rPr lang="hr-HR" dirty="0"/>
              <a:t> </a:t>
            </a:r>
            <a:r>
              <a:rPr lang="hr-HR" dirty="0" smtClean="0"/>
              <a:t>uređaju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30" y="939800"/>
            <a:ext cx="5132769" cy="4910350"/>
          </a:xfrm>
          <a:prstGeom prst="rect">
            <a:avLst/>
          </a:prstGeo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042150" y="3057737"/>
            <a:ext cx="4286250" cy="3071813"/>
          </a:xfrm>
          <a:prstGeom prst="rect">
            <a:avLst/>
          </a:prstGeom>
        </p:spPr>
      </p:pic>
      <p:pic>
        <p:nvPicPr>
          <p:cNvPr id="12" name="Rezervirano mjesto sadržaja 11"/>
          <p:cNvPicPr>
            <a:picLocks noGrp="1" noChangeAspect="1"/>
          </p:cNvPicPr>
          <p:nvPr>
            <p:ph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136524"/>
            <a:ext cx="3524250" cy="32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NAVTEX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7" y="958849"/>
            <a:ext cx="5246123" cy="3687372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00" y="1608441"/>
            <a:ext cx="6223000" cy="3641117"/>
          </a:xfrm>
          <a:prstGeom prst="rect">
            <a:avLst/>
          </a:prstGeom>
        </p:spPr>
      </p:pic>
      <p:sp>
        <p:nvSpPr>
          <p:cNvPr id="5" name="Rezervirano mjesto sadržaja 4"/>
          <p:cNvSpPr>
            <a:spLocks noGrp="1"/>
          </p:cNvSpPr>
          <p:nvPr>
            <p:ph sz="quarter" idx="15"/>
          </p:nvPr>
        </p:nvSpPr>
        <p:spPr>
          <a:xfrm>
            <a:off x="114300" y="4800600"/>
            <a:ext cx="5422900" cy="1155700"/>
          </a:xfrm>
        </p:spPr>
        <p:txBody>
          <a:bodyPr/>
          <a:lstStyle/>
          <a:p>
            <a:r>
              <a:rPr lang="hr-HR" dirty="0" smtClean="0"/>
              <a:t>B – meteorološka upozorenja</a:t>
            </a:r>
          </a:p>
          <a:p>
            <a:r>
              <a:rPr lang="hr-HR" dirty="0" smtClean="0"/>
              <a:t>E – meteorološka prognoza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97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INMARSAT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422900" cy="1117600"/>
          </a:xfrm>
        </p:spPr>
        <p:txBody>
          <a:bodyPr/>
          <a:lstStyle/>
          <a:p>
            <a:r>
              <a:rPr lang="hr-HR" dirty="0" smtClean="0"/>
              <a:t>INMARSAT C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endParaRPr lang="hr-HR" dirty="0" smtClean="0"/>
          </a:p>
          <a:p>
            <a:r>
              <a:rPr lang="hr-HR" dirty="0" smtClean="0"/>
              <a:t>INMARSAT B </a:t>
            </a:r>
            <a:r>
              <a:rPr lang="hr-HR" dirty="0" smtClean="0">
                <a:sym typeface="Wingdings" panose="05000000000000000000" pitchFamily="2" charset="2"/>
              </a:rPr>
              <a:t>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18200" y="791684"/>
            <a:ext cx="5702299" cy="4996433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4" y="2825750"/>
            <a:ext cx="1785211" cy="24701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643" y="2451301"/>
            <a:ext cx="2685714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Vremenske karte</a:t>
            </a:r>
          </a:p>
          <a:p>
            <a:r>
              <a:rPr lang="hr-HR" dirty="0" smtClean="0"/>
              <a:t>Vrste i znakovi na kartama</a:t>
            </a:r>
          </a:p>
          <a:p>
            <a:r>
              <a:rPr lang="hr-HR" dirty="0" smtClean="0"/>
              <a:t>Crtanje vremenske karte</a:t>
            </a:r>
          </a:p>
          <a:p>
            <a:r>
              <a:rPr lang="hr-HR" dirty="0" smtClean="0"/>
              <a:t>Vremenske karte - vježbe</a:t>
            </a:r>
          </a:p>
          <a:p>
            <a:r>
              <a:rPr lang="hr-HR" dirty="0" smtClean="0"/>
              <a:t>Rad na </a:t>
            </a:r>
            <a:r>
              <a:rPr lang="hr-HR" dirty="0" err="1" smtClean="0"/>
              <a:t>faximil</a:t>
            </a:r>
            <a:r>
              <a:rPr lang="hr-HR" dirty="0" smtClean="0"/>
              <a:t> uređaju</a:t>
            </a:r>
          </a:p>
          <a:p>
            <a:r>
              <a:rPr lang="hr-HR" dirty="0" smtClean="0"/>
              <a:t>Prognoziranje smjera vjetra i područja jakog vjetra na osnovu vremenske karte</a:t>
            </a:r>
          </a:p>
          <a:p>
            <a:r>
              <a:rPr lang="hr-HR" dirty="0" smtClean="0"/>
              <a:t>Prognoziranje naoblake i područja magle na osnovu vremenske karte</a:t>
            </a:r>
          </a:p>
          <a:p>
            <a:r>
              <a:rPr lang="hr-HR" dirty="0" smtClean="0"/>
              <a:t>Prognoziranje područja s lijepim vremenom na osnovu vremenske karte</a:t>
            </a:r>
          </a:p>
          <a:p>
            <a:r>
              <a:rPr lang="hr-HR" dirty="0" smtClean="0"/>
              <a:t>Upotreba brodskog </a:t>
            </a:r>
            <a:r>
              <a:rPr lang="hr-HR" dirty="0" err="1" smtClean="0"/>
              <a:t>osmatranja</a:t>
            </a:r>
            <a:r>
              <a:rPr lang="hr-HR" dirty="0" smtClean="0"/>
              <a:t> kao potvrda prognoze dobivene  sa sinoptičke i prognostičke karte</a:t>
            </a:r>
          </a:p>
        </p:txBody>
      </p:sp>
    </p:spTree>
    <p:extLst>
      <p:ext uri="{BB962C8B-B14F-4D97-AF65-F5344CB8AC3E}">
        <p14:creationId xmlns:p14="http://schemas.microsoft.com/office/powerpoint/2010/main" val="39423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Faksimilske karte za potrebe pomorstva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5526646" cy="538319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prizemna sinoptička karta</a:t>
            </a:r>
          </a:p>
          <a:p>
            <a:r>
              <a:rPr lang="hr-HR" dirty="0" smtClean="0"/>
              <a:t>prizemna </a:t>
            </a:r>
            <a:r>
              <a:rPr lang="hr-HR" dirty="0" err="1" smtClean="0"/>
              <a:t>prognaostička</a:t>
            </a:r>
            <a:r>
              <a:rPr lang="hr-HR" dirty="0" smtClean="0"/>
              <a:t> karta</a:t>
            </a:r>
          </a:p>
          <a:p>
            <a:r>
              <a:rPr lang="hr-HR" dirty="0" smtClean="0"/>
              <a:t>karta 500 </a:t>
            </a:r>
            <a:r>
              <a:rPr lang="hr-HR" dirty="0" err="1" smtClean="0"/>
              <a:t>hPa</a:t>
            </a:r>
            <a:r>
              <a:rPr lang="hr-HR" dirty="0" smtClean="0"/>
              <a:t> </a:t>
            </a:r>
            <a:r>
              <a:rPr lang="hr-HR" dirty="0" err="1" smtClean="0"/>
              <a:t>izobaričke</a:t>
            </a:r>
            <a:r>
              <a:rPr lang="hr-HR" dirty="0" smtClean="0"/>
              <a:t> površine</a:t>
            </a:r>
          </a:p>
          <a:p>
            <a:r>
              <a:rPr lang="hr-HR" dirty="0" smtClean="0"/>
              <a:t>karta stanja mora</a:t>
            </a:r>
          </a:p>
          <a:p>
            <a:r>
              <a:rPr lang="hr-HR" dirty="0" smtClean="0"/>
              <a:t>prognostička karta valova</a:t>
            </a:r>
          </a:p>
          <a:p>
            <a:r>
              <a:rPr lang="hr-HR" dirty="0" smtClean="0"/>
              <a:t>karta stanja površinskih temperatura mora</a:t>
            </a:r>
          </a:p>
          <a:p>
            <a:r>
              <a:rPr lang="hr-HR" dirty="0" smtClean="0"/>
              <a:t>prognostička karta temperature mora</a:t>
            </a:r>
          </a:p>
          <a:p>
            <a:r>
              <a:rPr lang="hr-HR" dirty="0" smtClean="0"/>
              <a:t>karta stanja oblaka (</a:t>
            </a:r>
            <a:r>
              <a:rPr lang="hr-HR" dirty="0" err="1" smtClean="0"/>
              <a:t>nefoanaliza</a:t>
            </a:r>
            <a:r>
              <a:rPr lang="hr-HR" dirty="0" smtClean="0"/>
              <a:t>)</a:t>
            </a:r>
          </a:p>
          <a:p>
            <a:r>
              <a:rPr lang="hr-HR" dirty="0" smtClean="0"/>
              <a:t>prognostička karta leda</a:t>
            </a:r>
          </a:p>
          <a:p>
            <a:pPr>
              <a:lnSpc>
                <a:spcPct val="120000"/>
              </a:lnSpc>
            </a:pP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svakoj karti je datum, sat, tip karte, rajon, tko ju je poslao</a:t>
            </a:r>
          </a:p>
          <a:p>
            <a:pPr>
              <a:lnSpc>
                <a:spcPct val="120000"/>
              </a:lnSpc>
            </a:pPr>
            <a:r>
              <a:rPr lang="hr-H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voditi računa o mjerama!</a:t>
            </a:r>
            <a:endParaRPr lang="hr-H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090" y="787399"/>
            <a:ext cx="4347853" cy="2782827"/>
          </a:xfrm>
        </p:spPr>
      </p:pic>
      <p:pic>
        <p:nvPicPr>
          <p:cNvPr id="9" name="Rezervirano mjesto sadržaja 8"/>
          <p:cNvPicPr>
            <a:picLocks noGrp="1" noChangeAspect="1"/>
          </p:cNvPicPr>
          <p:nvPr>
            <p:ph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321" y="3603684"/>
            <a:ext cx="4737279" cy="3099591"/>
          </a:xfrm>
        </p:spPr>
      </p:pic>
    </p:spTree>
    <p:extLst>
      <p:ext uri="{BB962C8B-B14F-4D97-AF65-F5344CB8AC3E}">
        <p14:creationId xmlns:p14="http://schemas.microsoft.com/office/powerpoint/2010/main" val="10626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Prognoza vremena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4145018"/>
              </p:ext>
            </p:extLst>
          </p:nvPr>
        </p:nvGraphicFramePr>
        <p:xfrm>
          <a:off x="370804" y="1438275"/>
          <a:ext cx="11412292" cy="10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114300" y="787400"/>
            <a:ext cx="6223000" cy="911985"/>
          </a:xfrm>
        </p:spPr>
        <p:txBody>
          <a:bodyPr/>
          <a:lstStyle/>
          <a:p>
            <a:r>
              <a:rPr lang="hr-HR" dirty="0" smtClean="0"/>
              <a:t>stare uzrečice, iskustvo,…</a:t>
            </a:r>
            <a:endParaRPr lang="hr-HR" dirty="0"/>
          </a:p>
        </p:txBody>
      </p:sp>
      <p:graphicFrame>
        <p:nvGraphicFramePr>
          <p:cNvPr id="8" name="Rezervirano mjesto sadržaja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91720142"/>
              </p:ext>
            </p:extLst>
          </p:nvPr>
        </p:nvGraphicFramePr>
        <p:xfrm>
          <a:off x="370804" y="2803436"/>
          <a:ext cx="11412292" cy="10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Rezervirano mjesto sadržaja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34832492"/>
              </p:ext>
            </p:extLst>
          </p:nvPr>
        </p:nvGraphicFramePr>
        <p:xfrm>
          <a:off x="370804" y="4194355"/>
          <a:ext cx="11412292" cy="10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Rezervirano mjesto sadržaja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90598195"/>
              </p:ext>
            </p:extLst>
          </p:nvPr>
        </p:nvGraphicFramePr>
        <p:xfrm>
          <a:off x="370804" y="5533758"/>
          <a:ext cx="11412292" cy="10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4500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Vrste prognoza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6775125"/>
              </p:ext>
            </p:extLst>
          </p:nvPr>
        </p:nvGraphicFramePr>
        <p:xfrm>
          <a:off x="217331" y="2022161"/>
          <a:ext cx="5422900" cy="333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Rezervirano mjesto sadržaja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46272844"/>
              </p:ext>
            </p:extLst>
          </p:nvPr>
        </p:nvGraphicFramePr>
        <p:xfrm>
          <a:off x="5816600" y="309272"/>
          <a:ext cx="6223000" cy="247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Rezervirano mjesto sadržaja 11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61145187"/>
              </p:ext>
            </p:extLst>
          </p:nvPr>
        </p:nvGraphicFramePr>
        <p:xfrm>
          <a:off x="5816600" y="3486150"/>
          <a:ext cx="6223000" cy="247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969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Metode prognoziranja vremena</a:t>
            </a:r>
            <a:endParaRPr lang="hr-HR" dirty="0"/>
          </a:p>
        </p:txBody>
      </p:sp>
      <p:graphicFrame>
        <p:nvGraphicFramePr>
          <p:cNvPr id="19" name="Rezervirano mjesto sadržaja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299384"/>
              </p:ext>
            </p:extLst>
          </p:nvPr>
        </p:nvGraphicFramePr>
        <p:xfrm>
          <a:off x="114300" y="974725"/>
          <a:ext cx="11925300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1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Metode prognoziranja vremena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223607"/>
              </p:ext>
            </p:extLst>
          </p:nvPr>
        </p:nvGraphicFramePr>
        <p:xfrm>
          <a:off x="114300" y="974724"/>
          <a:ext cx="11925300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1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Prognoziranje premještanja baričkog sustava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neka od pravila koja se temelje na istraživanjima:</a:t>
            </a:r>
          </a:p>
          <a:p>
            <a:pPr lvl="1"/>
            <a:r>
              <a:rPr lang="hr-HR" dirty="0" smtClean="0"/>
              <a:t>ciklone s kružnim izobarama idu u smjeru najvećeg pada tlaka</a:t>
            </a:r>
          </a:p>
          <a:p>
            <a:pPr lvl="1"/>
            <a:r>
              <a:rPr lang="hr-HR" dirty="0" smtClean="0"/>
              <a:t>ciklone s eliptičnim izobarama</a:t>
            </a:r>
          </a:p>
          <a:p>
            <a:pPr lvl="2"/>
            <a:r>
              <a:rPr lang="hr-HR" dirty="0" smtClean="0"/>
              <a:t>veća spljoštenost – smjer bliži velikoj osi</a:t>
            </a:r>
          </a:p>
          <a:p>
            <a:pPr lvl="1"/>
            <a:r>
              <a:rPr lang="hr-HR" dirty="0" smtClean="0"/>
              <a:t>ako je izražen topli sektor</a:t>
            </a:r>
          </a:p>
          <a:p>
            <a:pPr lvl="2"/>
            <a:r>
              <a:rPr lang="hr-HR" dirty="0" smtClean="0"/>
              <a:t>brzina središta odgovara brzini vjetra u toplom sektoru</a:t>
            </a:r>
          </a:p>
          <a:p>
            <a:pPr lvl="1"/>
            <a:r>
              <a:rPr lang="hr-HR" dirty="0" smtClean="0"/>
              <a:t>u obitelji ciklona svaka slijedeća je nešto bliža ekvatoru</a:t>
            </a:r>
          </a:p>
          <a:p>
            <a:pPr lvl="1"/>
            <a:r>
              <a:rPr lang="hr-HR" dirty="0" smtClean="0"/>
              <a:t>ciklona zaobilazi sporu anticiklonu ili se sama usporava</a:t>
            </a:r>
          </a:p>
          <a:p>
            <a:pPr lvl="1"/>
            <a:r>
              <a:rPr lang="hr-HR" dirty="0" smtClean="0"/>
              <a:t>barički sustav miruje kada je promjena tlaka (barička tendencija) svuda gotovo jednaka</a:t>
            </a:r>
          </a:p>
          <a:p>
            <a:pPr lvl="1"/>
            <a:r>
              <a:rPr lang="hr-HR" dirty="0" smtClean="0"/>
              <a:t>veći barički gradijent = brža ciklona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71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Prognoziranje razvoja baričkih sustava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potrebno poznavati prethodno stanje</a:t>
            </a:r>
          </a:p>
          <a:p>
            <a:r>
              <a:rPr lang="hr-HR" dirty="0" smtClean="0"/>
              <a:t>povećanje razlike temperature između zračnih masa na fronti označava jačanje fronte, povećanje oblaka, pogoršanje vremena</a:t>
            </a:r>
          </a:p>
          <a:p>
            <a:r>
              <a:rPr lang="hr-HR" dirty="0" smtClean="0"/>
              <a:t>produbljivanje ciklone/anticiklone ovisi o tendenciji tlaka: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8587064"/>
              </p:ext>
            </p:extLst>
          </p:nvPr>
        </p:nvGraphicFramePr>
        <p:xfrm>
          <a:off x="5842000" y="966788"/>
          <a:ext cx="6197600" cy="511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7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" y="136525"/>
            <a:ext cx="11925300" cy="1196975"/>
          </a:xfrm>
        </p:spPr>
        <p:txBody>
          <a:bodyPr>
            <a:normAutofit fontScale="90000"/>
          </a:bodyPr>
          <a:lstStyle/>
          <a:p>
            <a:r>
              <a:rPr lang="hr-HR" dirty="0"/>
              <a:t>Prognoziranje smjera vjetra i područja jakog vjetra na osnovu vremenske </a:t>
            </a:r>
            <a:r>
              <a:rPr lang="hr-HR" dirty="0" smtClean="0"/>
              <a:t>karte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" y="1456923"/>
            <a:ext cx="11925300" cy="493099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uz isti razmak izobara – veća brzina vjetra što su niže širine</a:t>
            </a:r>
          </a:p>
          <a:p>
            <a:pPr lvl="1"/>
            <a:r>
              <a:rPr lang="hr-HR" dirty="0" smtClean="0"/>
              <a:t>hladna nestabilna masa nad toplim morem: </a:t>
            </a:r>
          </a:p>
          <a:p>
            <a:pPr lvl="2"/>
            <a:r>
              <a:rPr lang="hr-HR" dirty="0" smtClean="0"/>
              <a:t>vjetar 10% - 20% brži od proračuna</a:t>
            </a:r>
          </a:p>
          <a:p>
            <a:pPr lvl="1"/>
            <a:r>
              <a:rPr lang="hr-HR" dirty="0" smtClean="0"/>
              <a:t>topla masa nad hladnim morem</a:t>
            </a:r>
          </a:p>
          <a:p>
            <a:pPr lvl="2"/>
            <a:r>
              <a:rPr lang="hr-HR" dirty="0" smtClean="0"/>
              <a:t>vjetar 5% </a:t>
            </a:r>
            <a:r>
              <a:rPr lang="hr-HR" dirty="0"/>
              <a:t>- </a:t>
            </a:r>
            <a:r>
              <a:rPr lang="hr-HR" dirty="0" smtClean="0"/>
              <a:t>15% sporiji </a:t>
            </a:r>
            <a:r>
              <a:rPr lang="hr-HR" dirty="0"/>
              <a:t>od </a:t>
            </a:r>
            <a:r>
              <a:rPr lang="hr-HR" dirty="0" smtClean="0"/>
              <a:t>proračuna</a:t>
            </a:r>
          </a:p>
          <a:p>
            <a:r>
              <a:rPr lang="hr-HR" dirty="0" smtClean="0"/>
              <a:t>smjer vjetra:</a:t>
            </a:r>
          </a:p>
          <a:p>
            <a:pPr lvl="1"/>
            <a:r>
              <a:rPr lang="hr-HR" dirty="0" smtClean="0"/>
              <a:t>siječe izobare pod 10°-20°, u nižim širinama i do 45°</a:t>
            </a:r>
          </a:p>
          <a:p>
            <a:pPr lvl="1"/>
            <a:r>
              <a:rPr lang="hr-HR" dirty="0" smtClean="0"/>
              <a:t>uz obalu na smjer utječe konfiguracija obale:</a:t>
            </a:r>
          </a:p>
          <a:p>
            <a:pPr lvl="2"/>
            <a:r>
              <a:rPr lang="hr-HR" dirty="0" smtClean="0"/>
              <a:t>vjetar paralelan s obalom (jugo)</a:t>
            </a:r>
          </a:p>
          <a:p>
            <a:pPr lvl="2"/>
            <a:r>
              <a:rPr lang="hr-HR" dirty="0" err="1" smtClean="0"/>
              <a:t>slapovit</a:t>
            </a:r>
            <a:r>
              <a:rPr lang="hr-HR" dirty="0" smtClean="0"/>
              <a:t> vjetar okomit na obalu (bura, </a:t>
            </a:r>
            <a:r>
              <a:rPr lang="hr-HR" i="1" dirty="0" err="1" smtClean="0"/>
              <a:t>mistral</a:t>
            </a:r>
            <a:r>
              <a:rPr lang="hr-HR" dirty="0" smtClean="0"/>
              <a:t>)</a:t>
            </a:r>
          </a:p>
          <a:p>
            <a:r>
              <a:rPr lang="hr-HR" dirty="0"/>
              <a:t>p</a:t>
            </a:r>
            <a:r>
              <a:rPr lang="hr-HR" dirty="0" smtClean="0"/>
              <a:t>rognoza jačine vjetra – </a:t>
            </a:r>
            <a:r>
              <a:rPr lang="hr-HR" dirty="0" err="1" smtClean="0"/>
              <a:t>Rudloffov</a:t>
            </a:r>
            <a:r>
              <a:rPr lang="hr-HR" dirty="0" smtClean="0"/>
              <a:t> </a:t>
            </a:r>
            <a:r>
              <a:rPr lang="hr-HR" dirty="0" err="1" smtClean="0"/>
              <a:t>nomogram</a:t>
            </a:r>
            <a:endParaRPr lang="hr-HR" dirty="0" smtClean="0"/>
          </a:p>
          <a:p>
            <a:r>
              <a:rPr lang="hr-HR" dirty="0" smtClean="0"/>
              <a:t>prognoza valova – sinoptičke karte ili tabela za procjenu mrtvog mora</a:t>
            </a:r>
            <a:endParaRPr lang="hr-HR" dirty="0"/>
          </a:p>
          <a:p>
            <a:pPr lvl="2"/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02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Rudloffov nomogram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966786"/>
            <a:ext cx="8572020" cy="4929328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8686320" y="966786"/>
            <a:ext cx="3353280" cy="511651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plavo </a:t>
            </a:r>
          </a:p>
          <a:p>
            <a:pPr marL="0" indent="0">
              <a:buNone/>
            </a:pPr>
            <a:r>
              <a:rPr lang="hr-HR" dirty="0" smtClean="0"/>
              <a:t>= gradijent tlaka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crno </a:t>
            </a:r>
          </a:p>
          <a:p>
            <a:pPr marL="0" indent="0">
              <a:buNone/>
            </a:pPr>
            <a:r>
              <a:rPr lang="hr-HR" dirty="0" smtClean="0"/>
              <a:t>= geografska širina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zeleno </a:t>
            </a:r>
          </a:p>
          <a:p>
            <a:pPr marL="0" indent="0">
              <a:buNone/>
            </a:pPr>
            <a:r>
              <a:rPr lang="hr-HR" dirty="0" smtClean="0"/>
              <a:t>= brzina vjetra u čvorovima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0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Rudloffov</a:t>
            </a:r>
            <a:r>
              <a:rPr lang="hr-HR" dirty="0" smtClean="0"/>
              <a:t> </a:t>
            </a:r>
            <a:r>
              <a:rPr lang="hr-HR" dirty="0" err="1" smtClean="0"/>
              <a:t>nomogram</a:t>
            </a:r>
            <a:r>
              <a:rPr lang="hr-HR" dirty="0" smtClean="0"/>
              <a:t> – primjeri 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6030821" y="787400"/>
            <a:ext cx="5932119" cy="247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1. primjer:</a:t>
            </a:r>
          </a:p>
          <a:p>
            <a:pPr marL="0" indent="0">
              <a:buNone/>
            </a:pPr>
            <a:r>
              <a:rPr lang="hr-HR" dirty="0"/>
              <a:t>φ= 55°, </a:t>
            </a:r>
          </a:p>
          <a:p>
            <a:pPr marL="0" indent="0">
              <a:buNone/>
            </a:pPr>
            <a:r>
              <a:rPr lang="hr-HR" dirty="0"/>
              <a:t>gradijent tlaka=2,4 </a:t>
            </a:r>
            <a:r>
              <a:rPr lang="hr-HR" dirty="0" err="1"/>
              <a:t>hPa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vjetar = 21 čvor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5"/>
          </p:nvPr>
        </p:nvSpPr>
        <p:spPr>
          <a:xfrm>
            <a:off x="880951" y="4616825"/>
            <a:ext cx="5422900" cy="198960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hr-HR" dirty="0"/>
              <a:t>2. primjer:</a:t>
            </a:r>
          </a:p>
          <a:p>
            <a:pPr marL="0" indent="0" algn="r">
              <a:buNone/>
            </a:pPr>
            <a:r>
              <a:rPr lang="hr-HR" dirty="0"/>
              <a:t>φ= </a:t>
            </a:r>
            <a:r>
              <a:rPr lang="hr-HR" dirty="0" smtClean="0"/>
              <a:t>21°, </a:t>
            </a:r>
            <a:endParaRPr lang="hr-HR" dirty="0"/>
          </a:p>
          <a:p>
            <a:pPr marL="0" indent="0" algn="r">
              <a:buNone/>
            </a:pPr>
            <a:r>
              <a:rPr lang="hr-HR" dirty="0"/>
              <a:t>gradijent </a:t>
            </a:r>
            <a:r>
              <a:rPr lang="hr-HR" dirty="0" smtClean="0"/>
              <a:t>tlaka=3,5 </a:t>
            </a:r>
            <a:r>
              <a:rPr lang="hr-HR" dirty="0" err="1"/>
              <a:t>hPa</a:t>
            </a:r>
            <a:endParaRPr lang="hr-HR" dirty="0"/>
          </a:p>
          <a:p>
            <a:pPr marL="0" indent="0" algn="r">
              <a:buNone/>
            </a:pPr>
            <a:r>
              <a:rPr lang="hr-HR" dirty="0"/>
              <a:t>vjetar = </a:t>
            </a:r>
            <a:r>
              <a:rPr lang="hr-HR" dirty="0" smtClean="0"/>
              <a:t>71 </a:t>
            </a:r>
            <a:r>
              <a:rPr lang="hr-HR" dirty="0"/>
              <a:t>čvor</a:t>
            </a:r>
          </a:p>
          <a:p>
            <a:pPr marL="0" indent="0" algn="r">
              <a:buNone/>
            </a:pP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851" y="3305041"/>
            <a:ext cx="5735749" cy="3301391"/>
          </a:xfrm>
          <a:prstGeom prst="rect">
            <a:avLst/>
          </a:prstGeo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834891"/>
            <a:ext cx="5916521" cy="33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Vremenske </a:t>
            </a:r>
            <a:r>
              <a:rPr lang="hr-HR" dirty="0" smtClean="0"/>
              <a:t>karte – sinoptička karta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Vrste karata i njihova namjena</a:t>
            </a:r>
          </a:p>
          <a:p>
            <a:r>
              <a:rPr lang="hr-HR" dirty="0" smtClean="0"/>
              <a:t>za predviđanje vremena potrebno:</a:t>
            </a:r>
          </a:p>
          <a:p>
            <a:pPr lvl="1"/>
            <a:r>
              <a:rPr lang="hr-HR" dirty="0" smtClean="0"/>
              <a:t>analizirati postojeće vrijeme</a:t>
            </a:r>
          </a:p>
          <a:p>
            <a:pPr lvl="1"/>
            <a:r>
              <a:rPr lang="hr-HR" dirty="0" smtClean="0"/>
              <a:t>povezati ga sa prethodnim</a:t>
            </a:r>
          </a:p>
          <a:p>
            <a:pPr lvl="1"/>
            <a:r>
              <a:rPr lang="hr-HR" dirty="0" smtClean="0"/>
              <a:t>na širem području</a:t>
            </a:r>
          </a:p>
          <a:p>
            <a:pPr lvl="1"/>
            <a:r>
              <a:rPr lang="hr-HR" dirty="0" smtClean="0"/>
              <a:t>u jednom od termina SMO kada se obavljaju </a:t>
            </a:r>
            <a:r>
              <a:rPr lang="hr-HR" dirty="0" err="1" smtClean="0"/>
              <a:t>meteo</a:t>
            </a:r>
            <a:r>
              <a:rPr lang="hr-HR" dirty="0" smtClean="0"/>
              <a:t>. mjerenja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sinoptička karta</a:t>
            </a:r>
            <a:r>
              <a:rPr lang="hr-HR" dirty="0" smtClean="0"/>
              <a:t> – </a:t>
            </a:r>
            <a:r>
              <a:rPr lang="hr-HR" i="1" dirty="0" smtClean="0"/>
              <a:t>karta s upisanim sinoptičkim elementima</a:t>
            </a:r>
          </a:p>
          <a:p>
            <a:pPr lvl="1"/>
            <a:r>
              <a:rPr lang="hr-HR" dirty="0" smtClean="0"/>
              <a:t>prizemna i visinska</a:t>
            </a:r>
          </a:p>
          <a:p>
            <a:pPr lvl="1"/>
            <a:r>
              <a:rPr lang="hr-HR" dirty="0" smtClean="0"/>
              <a:t>termin upisa:</a:t>
            </a:r>
          </a:p>
          <a:p>
            <a:pPr lvl="2"/>
            <a:r>
              <a:rPr lang="hr-HR" dirty="0" smtClean="0"/>
              <a:t>osnovna (0000, 1200 UTC)</a:t>
            </a:r>
          </a:p>
          <a:p>
            <a:pPr lvl="2"/>
            <a:r>
              <a:rPr lang="hr-HR" dirty="0" smtClean="0"/>
              <a:t>glavna (0000, 0600, 1200, 1800 UTC)</a:t>
            </a:r>
          </a:p>
          <a:p>
            <a:pPr lvl="2"/>
            <a:r>
              <a:rPr lang="hr-HR" dirty="0" smtClean="0"/>
              <a:t>dopunska (0300, 0900, 1500, 2100 UTC)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90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Procjena valova mrtvog mora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527019"/>
              </p:ext>
            </p:extLst>
          </p:nvPr>
        </p:nvGraphicFramePr>
        <p:xfrm>
          <a:off x="114299" y="974722"/>
          <a:ext cx="11925856" cy="536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016"/>
                <a:gridCol w="1010884"/>
                <a:gridCol w="1010884"/>
                <a:gridCol w="1010884"/>
                <a:gridCol w="1010884"/>
                <a:gridCol w="1010884"/>
                <a:gridCol w="1010884"/>
                <a:gridCol w="1010884"/>
                <a:gridCol w="1010884"/>
                <a:gridCol w="1010884"/>
                <a:gridCol w="1010884"/>
              </a:tblGrid>
              <a:tr h="123576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Oluja – vjetar</a:t>
                      </a:r>
                    </a:p>
                    <a:p>
                      <a:pPr algn="ctr"/>
                      <a:r>
                        <a:rPr lang="hr-HR" dirty="0" smtClean="0"/>
                        <a:t>(</a:t>
                      </a:r>
                      <a:r>
                        <a:rPr lang="hr-HR" dirty="0" err="1" smtClean="0"/>
                        <a:t>Bf</a:t>
                      </a:r>
                      <a:r>
                        <a:rPr lang="hr-HR" dirty="0" smtClean="0"/>
                        <a:t>)</a:t>
                      </a:r>
                      <a:endParaRPr lang="hr-HR" dirty="0"/>
                    </a:p>
                  </a:txBody>
                  <a:tcPr marL="91428" marR="9142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Orkanski vjetar (11-12 </a:t>
                      </a:r>
                      <a:r>
                        <a:rPr lang="hr-HR" sz="1600" dirty="0" err="1" smtClean="0"/>
                        <a:t>Bf</a:t>
                      </a:r>
                      <a:r>
                        <a:rPr lang="hr-HR" sz="1600" dirty="0" smtClean="0"/>
                        <a:t>)</a:t>
                      </a:r>
                      <a:endParaRPr lang="hr-HR" sz="1600" dirty="0"/>
                    </a:p>
                  </a:txBody>
                  <a:tcPr marL="91428" marR="91428"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Žestoki olujni vjetar </a:t>
                      </a:r>
                      <a:r>
                        <a:rPr lang="hr-HR" sz="1600" dirty="0" smtClean="0">
                          <a:sym typeface="Symbol" panose="05050102010706020507" pitchFamily="18" charset="2"/>
                        </a:rPr>
                        <a:t> 10 </a:t>
                      </a:r>
                      <a:r>
                        <a:rPr lang="hr-HR" sz="1600" dirty="0" err="1" smtClean="0">
                          <a:sym typeface="Symbol" panose="05050102010706020507" pitchFamily="18" charset="2"/>
                        </a:rPr>
                        <a:t>Bf</a:t>
                      </a:r>
                      <a:endParaRPr lang="hr-HR" sz="1600" dirty="0"/>
                    </a:p>
                  </a:txBody>
                  <a:tcPr marL="91428" marR="91428"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Jaki olujni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vjetar </a:t>
                      </a:r>
                      <a:r>
                        <a:rPr lang="hr-HR" sz="1600" dirty="0" smtClean="0">
                          <a:sym typeface="Symbol" panose="05050102010706020507" pitchFamily="18" charset="2"/>
                        </a:rPr>
                        <a:t> 9 </a:t>
                      </a:r>
                      <a:r>
                        <a:rPr lang="hr-HR" sz="1600" dirty="0" err="1" smtClean="0">
                          <a:sym typeface="Symbol" panose="05050102010706020507" pitchFamily="18" charset="2"/>
                        </a:rPr>
                        <a:t>Bf</a:t>
                      </a:r>
                      <a:r>
                        <a:rPr lang="hr-HR" sz="1600" dirty="0" smtClean="0"/>
                        <a:t> </a:t>
                      </a:r>
                      <a:endParaRPr lang="hr-HR" sz="1600" dirty="0"/>
                    </a:p>
                  </a:txBody>
                  <a:tcPr marL="91428" marR="91428"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Olujni vjetar</a:t>
                      </a:r>
                    </a:p>
                    <a:p>
                      <a:pPr algn="ctr"/>
                      <a:r>
                        <a:rPr lang="hr-HR" sz="1600" dirty="0" smtClean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hr-HR" sz="1600" dirty="0" smtClean="0"/>
                        <a:t>8 </a:t>
                      </a:r>
                      <a:r>
                        <a:rPr lang="hr-HR" sz="1600" dirty="0" err="1" smtClean="0"/>
                        <a:t>Bf</a:t>
                      </a:r>
                      <a:endParaRPr lang="hr-HR" sz="1600" dirty="0"/>
                    </a:p>
                  </a:txBody>
                  <a:tcPr marL="91428" marR="91428"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Žestoki vjetar </a:t>
                      </a:r>
                    </a:p>
                    <a:p>
                      <a:pPr algn="ctr"/>
                      <a:r>
                        <a:rPr lang="hr-HR" sz="1600" dirty="0" smtClean="0">
                          <a:sym typeface="Symbol" panose="05050102010706020507" pitchFamily="18" charset="2"/>
                        </a:rPr>
                        <a:t> </a:t>
                      </a:r>
                      <a:r>
                        <a:rPr lang="hr-HR" sz="1600" dirty="0" smtClean="0"/>
                        <a:t>7 </a:t>
                      </a:r>
                      <a:r>
                        <a:rPr lang="hr-HR" sz="1600" dirty="0" err="1" smtClean="0"/>
                        <a:t>Bf</a:t>
                      </a:r>
                      <a:endParaRPr lang="hr-HR" sz="1600" dirty="0"/>
                    </a:p>
                  </a:txBody>
                  <a:tcPr marL="91428" marR="91428"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103148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Trajanje</a:t>
                      </a:r>
                      <a:r>
                        <a:rPr lang="hr-H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(h)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36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36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36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36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36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</a:tr>
              <a:tr h="103148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Valni period (s)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12-14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16-19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11-13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15-17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10-12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13-15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9-10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12-14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8-10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10-12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</a:tr>
              <a:tr h="103148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Valna brzina (</a:t>
                      </a:r>
                      <a:r>
                        <a:rPr lang="hr-HR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čv</a:t>
                      </a:r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18-21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24-69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16-20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23-26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15-18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20-23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13-15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18-21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12-15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15-18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</a:tr>
              <a:tr h="103148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Put vala za 24 sata (M)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430-510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580-690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400-470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550-620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360-430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470-550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330-360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430-510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290-360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360-430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28" marR="9142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8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Prognoziranje oborine i područja magle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oborine </a:t>
            </a:r>
            <a:r>
              <a:rPr lang="hr-HR" dirty="0" smtClean="0"/>
              <a:t>intenzivnije što je oštrija konvergencija vjetra prema fronti</a:t>
            </a:r>
          </a:p>
          <a:p>
            <a:r>
              <a:rPr lang="hr-HR" dirty="0" smtClean="0"/>
              <a:t>šira zona oborine kod sporije hladne fronte</a:t>
            </a:r>
          </a:p>
          <a:p>
            <a:r>
              <a:rPr lang="hr-HR" dirty="0" smtClean="0"/>
              <a:t>brža hladna fronta – pljuskovi</a:t>
            </a:r>
          </a:p>
          <a:p>
            <a:r>
              <a:rPr lang="hr-HR" dirty="0" smtClean="0"/>
              <a:t>depresije s izobarama u obliku slova V donose oluje i </a:t>
            </a:r>
            <a:r>
              <a:rPr lang="hr-HR" dirty="0" err="1" smtClean="0"/>
              <a:t>Cb</a:t>
            </a:r>
            <a:endParaRPr lang="hr-HR" dirty="0" smtClean="0"/>
          </a:p>
          <a:p>
            <a:r>
              <a:rPr lang="hr-HR" dirty="0">
                <a:sym typeface="Wingdings" panose="05000000000000000000" pitchFamily="2" charset="2"/>
              </a:rPr>
              <a:t>dobra vidljivost</a:t>
            </a:r>
          </a:p>
          <a:p>
            <a:pPr lvl="1"/>
            <a:r>
              <a:rPr lang="hr-HR" dirty="0"/>
              <a:t>polarni zrak iza hladne fronte</a:t>
            </a:r>
          </a:p>
          <a:p>
            <a:r>
              <a:rPr lang="hr-HR" dirty="0"/>
              <a:t>magla, sumaglica, rosulja:</a:t>
            </a:r>
          </a:p>
          <a:p>
            <a:pPr lvl="1"/>
            <a:r>
              <a:rPr lang="hr-HR" dirty="0"/>
              <a:t>morski topli zrak koji struji u veće širine prema hladnom moru</a:t>
            </a:r>
          </a:p>
          <a:p>
            <a:pPr lvl="1"/>
            <a:r>
              <a:rPr lang="hr-HR" dirty="0"/>
              <a:t>tople fronte ili ispred njih</a:t>
            </a:r>
          </a:p>
          <a:p>
            <a:pPr lvl="1"/>
            <a:r>
              <a:rPr lang="hr-HR" dirty="0"/>
              <a:t>tihe, vedre noći: nad kopnom se stvara magla koju vjetar nosi prema moru (mogu preći u </a:t>
            </a:r>
            <a:r>
              <a:rPr lang="hr-HR" dirty="0" err="1"/>
              <a:t>stratuse</a:t>
            </a:r>
            <a:r>
              <a:rPr lang="hr-HR" dirty="0" smtClean="0"/>
              <a:t>)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89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288" y="127001"/>
            <a:ext cx="11911012" cy="750887"/>
          </a:xfrm>
        </p:spPr>
        <p:txBody>
          <a:bodyPr>
            <a:noAutofit/>
          </a:bodyPr>
          <a:lstStyle/>
          <a:p>
            <a:r>
              <a:rPr lang="hr-HR" sz="3600" dirty="0"/>
              <a:t>Prognoziranje naoblake </a:t>
            </a:r>
            <a:r>
              <a:rPr lang="hr-HR" sz="3600" dirty="0" smtClean="0"/>
              <a:t>na </a:t>
            </a:r>
            <a:r>
              <a:rPr lang="hr-HR" sz="3600" dirty="0"/>
              <a:t>osnovu vremenske </a:t>
            </a:r>
            <a:r>
              <a:rPr lang="hr-HR" sz="3600" dirty="0" smtClean="0"/>
              <a:t>karte</a:t>
            </a:r>
            <a:endParaRPr lang="hr-HR" sz="36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141286" y="1170725"/>
            <a:ext cx="5856287" cy="823912"/>
          </a:xfrm>
        </p:spPr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približavanje tople </a:t>
            </a:r>
            <a:r>
              <a:rPr lang="hr-H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 za 6-12 sati </a:t>
            </a:r>
            <a:endParaRPr lang="hr-H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141288" y="2163650"/>
            <a:ext cx="5856287" cy="444321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tlak pada</a:t>
            </a:r>
          </a:p>
          <a:p>
            <a:r>
              <a:rPr lang="hr-HR" dirty="0" err="1" smtClean="0"/>
              <a:t>Ci</a:t>
            </a:r>
            <a:r>
              <a:rPr lang="hr-HR" dirty="0" smtClean="0"/>
              <a:t> – </a:t>
            </a:r>
            <a:r>
              <a:rPr lang="hr-HR" dirty="0" err="1" smtClean="0"/>
              <a:t>Cc</a:t>
            </a:r>
            <a:r>
              <a:rPr lang="hr-HR" dirty="0" smtClean="0"/>
              <a:t> – Cs  prelaze u Ac i As</a:t>
            </a:r>
          </a:p>
          <a:p>
            <a:r>
              <a:rPr lang="hr-HR" dirty="0" smtClean="0"/>
              <a:t>raste vidljivost, fatamorgana, jače se čuje zvuk</a:t>
            </a:r>
          </a:p>
          <a:p>
            <a:r>
              <a:rPr lang="hr-HR" dirty="0" smtClean="0"/>
              <a:t>dim iz dimnjaka se spušta</a:t>
            </a:r>
          </a:p>
          <a:p>
            <a:r>
              <a:rPr lang="hr-HR" dirty="0" smtClean="0"/>
              <a:t>halo, jako treperenje zvijezda</a:t>
            </a:r>
          </a:p>
          <a:p>
            <a:r>
              <a:rPr lang="hr-HR" dirty="0" smtClean="0"/>
              <a:t>jutarnje rumenilo, zalazak za gustim oblacima</a:t>
            </a:r>
          </a:p>
          <a:p>
            <a:r>
              <a:rPr lang="hr-HR" dirty="0" smtClean="0"/>
              <a:t>nema rose, ali kroz dan par sati prije fronte raste vlaga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997573" y="1170725"/>
            <a:ext cx="6054725" cy="823912"/>
          </a:xfrm>
        </p:spPr>
        <p:txBody>
          <a:bodyPr/>
          <a:lstStyle/>
          <a:p>
            <a:r>
              <a:rPr lang="hr-H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približavanje hladne fronte (nevrijeme, oluja) za 1-2 sata</a:t>
            </a:r>
            <a:endParaRPr lang="hr-H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997574" y="2163651"/>
            <a:ext cx="6054725" cy="4443210"/>
          </a:xfrm>
        </p:spPr>
        <p:txBody>
          <a:bodyPr/>
          <a:lstStyle/>
          <a:p>
            <a:r>
              <a:rPr lang="hr-HR" dirty="0" smtClean="0"/>
              <a:t>nagli pad tlaka</a:t>
            </a:r>
          </a:p>
          <a:p>
            <a:r>
              <a:rPr lang="hr-HR" dirty="0" smtClean="0"/>
              <a:t>Cu,  Cu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err="1" smtClean="0">
                <a:sym typeface="Wingdings" panose="05000000000000000000" pitchFamily="2" charset="2"/>
              </a:rPr>
              <a:t>Cb</a:t>
            </a:r>
            <a:r>
              <a:rPr lang="hr-HR" dirty="0" smtClean="0">
                <a:sym typeface="Wingdings" panose="05000000000000000000" pitchFamily="2" charset="2"/>
              </a:rPr>
              <a:t> (i na radaru)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promjenjiv vjetar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smetnje na radiju</a:t>
            </a:r>
          </a:p>
          <a:p>
            <a:r>
              <a:rPr lang="hr-HR" dirty="0" smtClean="0"/>
              <a:t>šum na moru iz smjera oluje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64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Prognoziranje područja s lijepim </a:t>
            </a:r>
            <a:r>
              <a:rPr lang="hr-HR" sz="2800" dirty="0" smtClean="0"/>
              <a:t>vremenom kroz slijedeća 4 sata</a:t>
            </a: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Prolazak tople ili fronte </a:t>
            </a:r>
            <a:r>
              <a:rPr lang="hr-HR" sz="2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okluzije</a:t>
            </a:r>
            <a:endParaRPr lang="hr-H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tlak počinje rasti</a:t>
            </a:r>
          </a:p>
          <a:p>
            <a:r>
              <a:rPr lang="hr-HR" dirty="0" smtClean="0"/>
              <a:t>vedrina ili sve viši oblaci</a:t>
            </a:r>
          </a:p>
          <a:p>
            <a:r>
              <a:rPr lang="hr-HR" dirty="0" smtClean="0"/>
              <a:t>vjetar skreće i slabi</a:t>
            </a:r>
          </a:p>
          <a:p>
            <a:r>
              <a:rPr lang="hr-HR" dirty="0" smtClean="0"/>
              <a:t>raste temperatura</a:t>
            </a:r>
          </a:p>
          <a:p>
            <a:r>
              <a:rPr lang="hr-HR" dirty="0" smtClean="0"/>
              <a:t>pada vlažnost</a:t>
            </a:r>
          </a:p>
          <a:p>
            <a:r>
              <a:rPr lang="hr-HR" dirty="0" smtClean="0"/>
              <a:t>valovi se smiruju</a:t>
            </a:r>
          </a:p>
          <a:p>
            <a:r>
              <a:rPr lang="hr-HR" dirty="0" smtClean="0"/>
              <a:t>magla ako je temperatura mora niža od zraka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rolazak hladne fronte</a:t>
            </a:r>
            <a:endParaRPr lang="hr-H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naglo raste tlak</a:t>
            </a:r>
          </a:p>
          <a:p>
            <a:r>
              <a:rPr lang="hr-HR" dirty="0" smtClean="0"/>
              <a:t>vjetar naglo skreće</a:t>
            </a:r>
          </a:p>
          <a:p>
            <a:r>
              <a:rPr lang="hr-HR" dirty="0" smtClean="0"/>
              <a:t>naglije promjene oblaka i vedrina</a:t>
            </a:r>
          </a:p>
          <a:p>
            <a:r>
              <a:rPr lang="hr-HR" dirty="0" smtClean="0"/>
              <a:t>nagli porast vidljivosti</a:t>
            </a:r>
          </a:p>
          <a:p>
            <a:r>
              <a:rPr lang="hr-HR" dirty="0" smtClean="0"/>
              <a:t>manja temperatura</a:t>
            </a:r>
          </a:p>
          <a:p>
            <a:r>
              <a:rPr lang="hr-HR" dirty="0" smtClean="0"/>
              <a:t>prolazak smetnja na radiju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73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Prognoziranje područja </a:t>
            </a:r>
            <a:r>
              <a:rPr lang="hr-HR" sz="2800" dirty="0" smtClean="0"/>
              <a:t>s lijepim vremenom kroz slijedeća 4 sata</a:t>
            </a: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Prolazak tople ili fronte </a:t>
            </a:r>
            <a:r>
              <a:rPr lang="hr-HR" sz="2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okluzije</a:t>
            </a:r>
            <a:endParaRPr lang="hr-H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tlak počinje rasti</a:t>
            </a:r>
          </a:p>
          <a:p>
            <a:r>
              <a:rPr lang="hr-HR" dirty="0" smtClean="0"/>
              <a:t>vedrina ili sve viši oblaci</a:t>
            </a:r>
          </a:p>
          <a:p>
            <a:r>
              <a:rPr lang="hr-HR" dirty="0" smtClean="0"/>
              <a:t>vjetar skreće i slabi</a:t>
            </a:r>
          </a:p>
          <a:p>
            <a:r>
              <a:rPr lang="hr-HR" dirty="0" smtClean="0"/>
              <a:t>raste temperatura</a:t>
            </a:r>
          </a:p>
          <a:p>
            <a:r>
              <a:rPr lang="hr-HR" dirty="0" smtClean="0"/>
              <a:t>pada vlažnost</a:t>
            </a:r>
          </a:p>
          <a:p>
            <a:r>
              <a:rPr lang="hr-HR" dirty="0" smtClean="0"/>
              <a:t>valovi se smiruju</a:t>
            </a:r>
          </a:p>
          <a:p>
            <a:r>
              <a:rPr lang="hr-HR" dirty="0" smtClean="0"/>
              <a:t>magla ako je temperatura mora niža od zraka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rolazak hladne fronte</a:t>
            </a:r>
            <a:endParaRPr lang="hr-H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naglo raste tlak</a:t>
            </a:r>
          </a:p>
          <a:p>
            <a:r>
              <a:rPr lang="hr-HR" dirty="0" smtClean="0"/>
              <a:t>vjetar naglo skreće</a:t>
            </a:r>
          </a:p>
          <a:p>
            <a:r>
              <a:rPr lang="hr-HR" dirty="0" smtClean="0"/>
              <a:t>naglije promjene oblaka i vedrina</a:t>
            </a:r>
          </a:p>
          <a:p>
            <a:r>
              <a:rPr lang="hr-HR" dirty="0" smtClean="0"/>
              <a:t>nagli porast vidljivosti</a:t>
            </a:r>
          </a:p>
          <a:p>
            <a:r>
              <a:rPr lang="hr-HR" dirty="0" smtClean="0"/>
              <a:t>manja temperatura</a:t>
            </a:r>
          </a:p>
          <a:p>
            <a:r>
              <a:rPr lang="hr-HR" dirty="0" smtClean="0"/>
              <a:t>prolazak smetnja na radiju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63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Prognoza kroz idućih 6-12 sati</a:t>
            </a:r>
            <a:endParaRPr lang="hr-HR" sz="3600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Lijepo stabilno vrijeme</a:t>
            </a:r>
            <a:endParaRPr lang="hr-H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stabilan tlak ili raste </a:t>
            </a:r>
          </a:p>
          <a:p>
            <a:r>
              <a:rPr lang="hr-HR" dirty="0" smtClean="0"/>
              <a:t>uz obalu pravilna izmjena vjetra</a:t>
            </a:r>
          </a:p>
          <a:p>
            <a:r>
              <a:rPr lang="hr-HR" dirty="0"/>
              <a:t>ujutro </a:t>
            </a:r>
            <a:r>
              <a:rPr lang="hr-HR" dirty="0" err="1"/>
              <a:t>Ci</a:t>
            </a:r>
            <a:r>
              <a:rPr lang="hr-HR" dirty="0"/>
              <a:t> </a:t>
            </a:r>
            <a:r>
              <a:rPr lang="hr-HR" dirty="0" smtClean="0"/>
              <a:t>koji brzo nestaju</a:t>
            </a:r>
          </a:p>
          <a:p>
            <a:r>
              <a:rPr lang="hr-HR" dirty="0" smtClean="0"/>
              <a:t>dim uspravan</a:t>
            </a:r>
          </a:p>
          <a:p>
            <a:r>
              <a:rPr lang="hr-HR" dirty="0" smtClean="0"/>
              <a:t>rosa</a:t>
            </a:r>
          </a:p>
          <a:p>
            <a:r>
              <a:rPr lang="hr-HR" dirty="0" smtClean="0"/>
              <a:t>izlaz/zalaz – izobličeno Sunce</a:t>
            </a:r>
          </a:p>
          <a:p>
            <a:r>
              <a:rPr lang="hr-HR" dirty="0" smtClean="0"/>
              <a:t>večernje rumenilo</a:t>
            </a:r>
          </a:p>
          <a:p>
            <a:r>
              <a:rPr lang="hr-HR" dirty="0" smtClean="0"/>
              <a:t>zalazak na čisti obzor</a:t>
            </a:r>
          </a:p>
          <a:p>
            <a:r>
              <a:rPr lang="hr-HR" dirty="0" smtClean="0"/>
              <a:t>treperenje zvijezda zelenkasto</a:t>
            </a:r>
            <a:endParaRPr lang="hr-HR" dirty="0"/>
          </a:p>
          <a:p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Loše vrijeme</a:t>
            </a:r>
            <a:endParaRPr lang="hr-H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tlak pada</a:t>
            </a:r>
          </a:p>
          <a:p>
            <a:r>
              <a:rPr lang="hr-HR" dirty="0" smtClean="0"/>
              <a:t>visoka vlažnost</a:t>
            </a:r>
          </a:p>
          <a:p>
            <a:r>
              <a:rPr lang="hr-HR" dirty="0" err="1" smtClean="0"/>
              <a:t>stratusi</a:t>
            </a:r>
            <a:r>
              <a:rPr lang="hr-HR" dirty="0" smtClean="0"/>
              <a:t> i </a:t>
            </a:r>
            <a:r>
              <a:rPr lang="hr-HR" dirty="0" err="1" smtClean="0"/>
              <a:t>cumulusi</a:t>
            </a:r>
            <a:r>
              <a:rPr lang="hr-HR" dirty="0" smtClean="0"/>
              <a:t> se ne mijenjaju</a:t>
            </a:r>
          </a:p>
          <a:p>
            <a:r>
              <a:rPr lang="hr-HR" dirty="0" smtClean="0"/>
              <a:t>temperatura ljeti snižena, zimi povišena</a:t>
            </a:r>
          </a:p>
          <a:p>
            <a:r>
              <a:rPr lang="hr-HR" dirty="0" smtClean="0"/>
              <a:t>svjež vjetar, ne mijenja smjer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56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</a:t>
            </a:r>
            <a:r>
              <a:rPr lang="hr-HR" dirty="0" smtClean="0"/>
              <a:t>rognoza na hrvatskom priobalju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Vedro ili pretežno vedro</a:t>
            </a:r>
            <a:endParaRPr lang="hr-H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bura – nema promjene vremena</a:t>
            </a:r>
          </a:p>
          <a:p>
            <a:r>
              <a:rPr lang="hr-HR" dirty="0" smtClean="0"/>
              <a:t>vedrina bez vjetra</a:t>
            </a:r>
          </a:p>
          <a:p>
            <a:r>
              <a:rPr lang="hr-HR" dirty="0" smtClean="0"/>
              <a:t>burin ujutro i noću, a između maestral</a:t>
            </a:r>
          </a:p>
          <a:p>
            <a:r>
              <a:rPr lang="hr-HR" dirty="0" smtClean="0"/>
              <a:t>vjetar skreće sa Suncem</a:t>
            </a:r>
          </a:p>
          <a:p>
            <a:r>
              <a:rPr lang="hr-HR" dirty="0" smtClean="0"/>
              <a:t>jasan zalazak Sunca ili sa crvenilom</a:t>
            </a:r>
          </a:p>
          <a:p>
            <a:r>
              <a:rPr lang="hr-HR" dirty="0" smtClean="0"/>
              <a:t>pravilne izmjene oseke i plime</a:t>
            </a:r>
            <a:endParaRPr lang="hr-HR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Nevera</a:t>
            </a:r>
            <a:endParaRPr lang="hr-H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sparina noću i ujutro</a:t>
            </a:r>
          </a:p>
          <a:p>
            <a:r>
              <a:rPr lang="hr-HR" dirty="0" smtClean="0"/>
              <a:t>mutan obzor, gomilanje oblaka</a:t>
            </a:r>
          </a:p>
          <a:p>
            <a:r>
              <a:rPr lang="hr-HR" dirty="0" smtClean="0"/>
              <a:t>dolazak visokih oblaka sa NW </a:t>
            </a:r>
          </a:p>
          <a:p>
            <a:pPr lvl="1"/>
            <a:r>
              <a:rPr lang="hr-HR" dirty="0" smtClean="0"/>
              <a:t>nevera ujutro!</a:t>
            </a:r>
          </a:p>
          <a:p>
            <a:r>
              <a:rPr lang="hr-HR" dirty="0" smtClean="0"/>
              <a:t>sijevanje na zapadu</a:t>
            </a:r>
          </a:p>
          <a:p>
            <a:r>
              <a:rPr lang="hr-HR" dirty="0" smtClean="0"/>
              <a:t>NW vjetar poslije nevere – sve je prošlo</a:t>
            </a:r>
          </a:p>
          <a:p>
            <a:r>
              <a:rPr lang="hr-HR" dirty="0" smtClean="0"/>
              <a:t>E, SE vjetar poslije nevere – bit će još nevremena</a:t>
            </a:r>
          </a:p>
          <a:p>
            <a:r>
              <a:rPr lang="hr-HR" dirty="0" smtClean="0"/>
              <a:t>popodnevna nevera – sutra lijepo</a:t>
            </a:r>
          </a:p>
          <a:p>
            <a:r>
              <a:rPr lang="hr-HR" dirty="0" smtClean="0"/>
              <a:t>zimi i noću nema nevera!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43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Prognoza na hrvatskom priobalju za pogoršanje vremena</a:t>
            </a:r>
            <a:endParaRPr lang="hr-HR" sz="32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 smtClean="0"/>
              <a:t>Ci</a:t>
            </a:r>
            <a:r>
              <a:rPr lang="hr-HR" dirty="0" smtClean="0"/>
              <a:t> na vedrom nebu, Sunce zalazi među Cu</a:t>
            </a:r>
          </a:p>
          <a:p>
            <a:r>
              <a:rPr lang="hr-HR" dirty="0" smtClean="0"/>
              <a:t>oblačni zid na W, predvečer </a:t>
            </a:r>
            <a:r>
              <a:rPr lang="hr-HR" dirty="0" smtClean="0">
                <a:sym typeface="Wingdings" panose="05000000000000000000" pitchFamily="2" charset="2"/>
              </a:rPr>
              <a:t> kiša za 24 sata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jačanje juga navečer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za vedra vremena skretanje bure na istočnjak pa na jugo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zimski maestral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jutarnji burin koji prelazi u levant ali ne prati dalje Sunce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ljeti tišina umjesto maestrala, ili ako maestral kasni ili prestane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zalazak uz južne vjetrove (SW)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vijenac oko Sunca i Mjeseca uz vlažan vjetar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duga, jutarnje crvenilo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izrazito visoke plime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naglo topljenje snijega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05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Upotreba brodskog </a:t>
            </a:r>
            <a:r>
              <a:rPr lang="hr-HR" sz="3600" dirty="0" err="1" smtClean="0"/>
              <a:t>osmatranja</a:t>
            </a:r>
            <a:r>
              <a:rPr lang="hr-HR" sz="3600" dirty="0" smtClean="0"/>
              <a:t> </a:t>
            </a:r>
            <a:r>
              <a:rPr lang="hr-HR" sz="3600" dirty="0"/>
              <a:t>kao potvrda prognoze dobivene  sa sinoptičke i prognostičke </a:t>
            </a:r>
            <a:r>
              <a:rPr lang="hr-HR" sz="3600" dirty="0" smtClean="0"/>
              <a:t>karte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4300" y="966786"/>
            <a:ext cx="4921339" cy="5369619"/>
          </a:xfrm>
        </p:spPr>
        <p:txBody>
          <a:bodyPr/>
          <a:lstStyle/>
          <a:p>
            <a:r>
              <a:rPr lang="hr-HR" dirty="0" smtClean="0"/>
              <a:t>odrediti u kakvoj je zračnoj masi ili baričkom sustavu brod</a:t>
            </a:r>
          </a:p>
          <a:p>
            <a:pPr lvl="1"/>
            <a:r>
              <a:rPr lang="hr-HR" dirty="0" err="1" smtClean="0"/>
              <a:t>Buys-Ballotovo</a:t>
            </a:r>
            <a:r>
              <a:rPr lang="hr-HR" dirty="0" smtClean="0"/>
              <a:t> pravilo:</a:t>
            </a:r>
          </a:p>
          <a:p>
            <a:pPr lvl="2"/>
            <a:r>
              <a:rPr lang="hr-HR" dirty="0"/>
              <a:t>ako motritelj okrene lice prema smjeru vjetra, niski tlak je zdesna i nešto natrag (90°-135°) na sjevernoj, a slijeva natrag na južnoj polutci. Visoki tlak je na suprotnoj </a:t>
            </a:r>
            <a:r>
              <a:rPr lang="hr-HR" dirty="0" smtClean="0"/>
              <a:t>strani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640" y="1197735"/>
            <a:ext cx="6953586" cy="4623515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9781504" y="2125014"/>
            <a:ext cx="1815922" cy="1841987"/>
            <a:chOff x="9781504" y="2125014"/>
            <a:chExt cx="1815922" cy="1841987"/>
          </a:xfrm>
        </p:grpSpPr>
        <p:sp>
          <p:nvSpPr>
            <p:cNvPr id="6" name="TekstniOkvir 5"/>
            <p:cNvSpPr txBox="1"/>
            <p:nvPr/>
          </p:nvSpPr>
          <p:spPr>
            <a:xfrm>
              <a:off x="10315977" y="2125014"/>
              <a:ext cx="10560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Izobare</a:t>
              </a:r>
              <a:endParaRPr lang="hr-HR" dirty="0"/>
            </a:p>
          </p:txBody>
        </p:sp>
        <p:sp>
          <p:nvSpPr>
            <p:cNvPr id="7" name="TekstniOkvir 6"/>
            <p:cNvSpPr txBox="1"/>
            <p:nvPr/>
          </p:nvSpPr>
          <p:spPr>
            <a:xfrm>
              <a:off x="11275454" y="3593205"/>
              <a:ext cx="321972" cy="373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 anchorCtr="0">
              <a:normAutofit/>
            </a:bodyPr>
            <a:lstStyle/>
            <a:p>
              <a:r>
                <a:rPr lang="hr-HR" sz="1600" dirty="0" smtClean="0"/>
                <a:t>H</a:t>
              </a:r>
              <a:endParaRPr lang="hr-HR" sz="1600" dirty="0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9781504" y="3586766"/>
              <a:ext cx="321972" cy="373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 anchorCtr="0">
              <a:normAutofit/>
            </a:bodyPr>
            <a:lstStyle/>
            <a:p>
              <a:r>
                <a:rPr lang="hr-HR" sz="1600" dirty="0" smtClean="0"/>
                <a:t>L</a:t>
              </a:r>
              <a:endParaRPr lang="hr-HR" sz="1600" dirty="0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9781504" y="2775827"/>
              <a:ext cx="663262" cy="373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 anchorCtr="0">
              <a:normAutofit fontScale="77500" lnSpcReduction="20000"/>
            </a:bodyPr>
            <a:lstStyle/>
            <a:p>
              <a:r>
                <a:rPr lang="hr-HR" sz="1600" dirty="0" smtClean="0"/>
                <a:t>vjetar</a:t>
              </a:r>
              <a:endParaRPr lang="hr-H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4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" y="136526"/>
            <a:ext cx="11925300" cy="1267272"/>
          </a:xfrm>
        </p:spPr>
        <p:txBody>
          <a:bodyPr>
            <a:normAutofit/>
          </a:bodyPr>
          <a:lstStyle/>
          <a:p>
            <a:r>
              <a:rPr lang="hr-HR" sz="3600" dirty="0"/>
              <a:t>Upotreba brodskog </a:t>
            </a:r>
            <a:r>
              <a:rPr lang="hr-HR" sz="3600" dirty="0" err="1" smtClean="0"/>
              <a:t>osmatranja</a:t>
            </a:r>
            <a:r>
              <a:rPr lang="hr-HR" sz="3600" dirty="0" smtClean="0"/>
              <a:t> </a:t>
            </a:r>
            <a:r>
              <a:rPr lang="hr-HR" sz="3600" dirty="0"/>
              <a:t>kao potvrda prognoze dobivene  sa sinoptičke i prognostičke </a:t>
            </a:r>
            <a:r>
              <a:rPr lang="hr-HR" sz="3600" dirty="0" smtClean="0"/>
              <a:t>karte</a:t>
            </a:r>
            <a:endParaRPr lang="hr-HR" sz="3600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258585"/>
              </p:ext>
            </p:extLst>
          </p:nvPr>
        </p:nvGraphicFramePr>
        <p:xfrm>
          <a:off x="114300" y="1841679"/>
          <a:ext cx="11925300" cy="439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8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Prizemna sinoptička karta – vremenska karta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karta stalne razine sa stanjem atmosfere u određenom terminu</a:t>
            </a:r>
          </a:p>
          <a:p>
            <a:r>
              <a:rPr lang="hr-HR" dirty="0" smtClean="0"/>
              <a:t>stanja i razvoj zbivanja u prethodnom (trosatnom) intervalu</a:t>
            </a:r>
          </a:p>
          <a:p>
            <a:r>
              <a:rPr lang="hr-HR" dirty="0" smtClean="0"/>
              <a:t>tri vrste: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i="1" dirty="0" smtClean="0"/>
              <a:t>osnovna prizemna karta</a:t>
            </a:r>
          </a:p>
          <a:p>
            <a:pPr lvl="2"/>
            <a:r>
              <a:rPr lang="hr-HR" dirty="0" smtClean="0"/>
              <a:t>šire područje</a:t>
            </a:r>
          </a:p>
          <a:p>
            <a:pPr lvl="2"/>
            <a:r>
              <a:rPr lang="hr-HR" dirty="0" smtClean="0"/>
              <a:t>osnovni termini za cijelu polutku, glavni za kontinent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i="1" dirty="0" smtClean="0"/>
              <a:t>dopunska prizemna karta</a:t>
            </a:r>
          </a:p>
          <a:p>
            <a:pPr lvl="2"/>
            <a:r>
              <a:rPr lang="hr-HR" dirty="0" smtClean="0"/>
              <a:t>manje područje (država, regija, more)</a:t>
            </a:r>
          </a:p>
          <a:p>
            <a:pPr lvl="2"/>
            <a:r>
              <a:rPr lang="hr-HR" dirty="0" smtClean="0"/>
              <a:t>sporedni termini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i="1" dirty="0" smtClean="0"/>
              <a:t>sporedna prizemna karta</a:t>
            </a:r>
          </a:p>
          <a:p>
            <a:pPr lvl="2"/>
            <a:r>
              <a:rPr lang="hr-HR" dirty="0" smtClean="0"/>
              <a:t>jedan </a:t>
            </a:r>
            <a:r>
              <a:rPr lang="hr-HR" dirty="0" err="1" smtClean="0"/>
              <a:t>meteo</a:t>
            </a:r>
            <a:r>
              <a:rPr lang="hr-HR" dirty="0" smtClean="0"/>
              <a:t>. element (temperature, oborine,…)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82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Geopotencijal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visine se </a:t>
            </a:r>
            <a:r>
              <a:rPr lang="hr-HR" dirty="0" err="1" smtClean="0"/>
              <a:t>označavajju</a:t>
            </a:r>
            <a:r>
              <a:rPr lang="hr-HR" dirty="0" smtClean="0"/>
              <a:t> u </a:t>
            </a:r>
            <a:r>
              <a:rPr lang="hr-HR" i="1" dirty="0" err="1" smtClean="0"/>
              <a:t>geopotencijalnim</a:t>
            </a:r>
            <a:r>
              <a:rPr lang="hr-HR" i="1" dirty="0" smtClean="0"/>
              <a:t> metrima – </a:t>
            </a:r>
            <a:r>
              <a:rPr lang="hr-HR" i="1" dirty="0" err="1" smtClean="0"/>
              <a:t>gpm</a:t>
            </a:r>
            <a:r>
              <a:rPr lang="hr-HR" i="1" dirty="0" smtClean="0"/>
              <a:t> </a:t>
            </a:r>
            <a:endParaRPr lang="hr-HR" dirty="0" smtClean="0"/>
          </a:p>
          <a:p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geopotencijal</a:t>
            </a:r>
            <a:endParaRPr lang="hr-HR" dirty="0" smtClean="0"/>
          </a:p>
          <a:p>
            <a:pPr lvl="1"/>
            <a:r>
              <a:rPr lang="hr-HR" dirty="0" smtClean="0"/>
              <a:t>rad potreban da se jedinica mase u polju sile teže podigne sa srednje morske razine na neku točku</a:t>
            </a:r>
          </a:p>
          <a:p>
            <a:pPr lvl="1"/>
            <a:r>
              <a:rPr lang="hr-HR" dirty="0" smtClean="0"/>
              <a:t>ovisi o visini i sili teže, a ne o masi čestice</a:t>
            </a:r>
          </a:p>
          <a:p>
            <a:pPr lvl="1"/>
            <a:r>
              <a:rPr lang="hr-HR" dirty="0" smtClean="0"/>
              <a:t> 1 </a:t>
            </a:r>
            <a:r>
              <a:rPr lang="hr-HR" dirty="0" err="1" smtClean="0"/>
              <a:t>gpm</a:t>
            </a:r>
            <a:r>
              <a:rPr lang="hr-HR" dirty="0" smtClean="0"/>
              <a:t> = 9,8 m²/s²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nivo-ploha – </a:t>
            </a:r>
            <a:r>
              <a:rPr lang="hr-HR" dirty="0" smtClean="0"/>
              <a:t>ploha s konstantnim </a:t>
            </a:r>
            <a:r>
              <a:rPr lang="hr-HR" dirty="0" err="1" smtClean="0"/>
              <a:t>geopotencijalom</a:t>
            </a:r>
            <a:endParaRPr lang="hr-HR" dirty="0" smtClean="0"/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apsolutni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geopotencijal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hr-HR" dirty="0" smtClean="0"/>
              <a:t>visina neke točke iznad srednje razine mora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relativni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geopotencijal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dirty="0" smtClean="0"/>
              <a:t>visina neke točke u odnosu prema točki druge nivo-plohe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51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effectLst/>
              </a:rPr>
              <a:t>Visinska </a:t>
            </a:r>
            <a:r>
              <a:rPr lang="hr-HR" dirty="0">
                <a:effectLst/>
              </a:rPr>
              <a:t>sinoptička </a:t>
            </a:r>
            <a:r>
              <a:rPr lang="hr-HR" dirty="0" smtClean="0">
                <a:effectLst/>
              </a:rPr>
              <a:t>karta</a:t>
            </a:r>
            <a:endParaRPr lang="hr-HR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prikazuje analizirano baričko polje na standardnoj visini</a:t>
            </a:r>
          </a:p>
          <a:p>
            <a:pPr lvl="1"/>
            <a:r>
              <a:rPr lang="hr-HR" dirty="0" smtClean="0"/>
              <a:t>1; 5; 5,5; 7; 10 km i više</a:t>
            </a:r>
          </a:p>
          <a:p>
            <a:r>
              <a:rPr lang="hr-HR" i="1" dirty="0" smtClean="0"/>
              <a:t>karta izobarne topografije – </a:t>
            </a:r>
            <a:r>
              <a:rPr lang="hr-HR" dirty="0" smtClean="0"/>
              <a:t>dvije vrste:</a:t>
            </a:r>
          </a:p>
          <a:p>
            <a:pPr lvl="1"/>
            <a:r>
              <a:rPr lang="hr-HR" i="1" dirty="0" smtClean="0"/>
              <a:t>karta apsolutne (izobarne) topografije</a:t>
            </a:r>
          </a:p>
          <a:p>
            <a:pPr lvl="2"/>
            <a:r>
              <a:rPr lang="hr-HR" dirty="0" smtClean="0"/>
              <a:t>AT – visine izobarnih ploha računate od morske razine</a:t>
            </a:r>
          </a:p>
          <a:p>
            <a:pPr lvl="1"/>
            <a:r>
              <a:rPr lang="hr-HR" i="1" dirty="0" smtClean="0"/>
              <a:t>karta relativne topografije</a:t>
            </a:r>
          </a:p>
          <a:p>
            <a:pPr lvl="2"/>
            <a:r>
              <a:rPr lang="hr-HR" dirty="0" smtClean="0"/>
              <a:t>RT – za razliku visine između dvije izobarne plohe </a:t>
            </a:r>
          </a:p>
          <a:p>
            <a:pPr lvl="2"/>
            <a:r>
              <a:rPr lang="hr-HR" dirty="0" smtClean="0"/>
              <a:t>dopuna kartama apsolutne topografije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28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Sinoptička analiza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300" y="901700"/>
            <a:ext cx="11925300" cy="2470150"/>
          </a:xfrm>
        </p:spPr>
        <p:txBody>
          <a:bodyPr>
            <a:normAutofit/>
          </a:bodyPr>
          <a:lstStyle/>
          <a:p>
            <a:r>
              <a:rPr lang="hr-HR" dirty="0" smtClean="0"/>
              <a:t>metoda proučavanja vremena</a:t>
            </a:r>
          </a:p>
          <a:p>
            <a:r>
              <a:rPr lang="hr-HR" dirty="0" smtClean="0"/>
              <a:t>izvorni podaci</a:t>
            </a:r>
          </a:p>
          <a:p>
            <a:pPr lvl="1"/>
            <a:r>
              <a:rPr lang="hr-HR" dirty="0" smtClean="0"/>
              <a:t>meteorološka izvješća unesena i obrađena na prizemnoj sinoptičkoj karti šireg područja</a:t>
            </a:r>
          </a:p>
          <a:p>
            <a:r>
              <a:rPr lang="hr-HR" dirty="0" smtClean="0"/>
              <a:t>karte takvog područja – </a:t>
            </a:r>
            <a:r>
              <a:rPr lang="hr-HR" i="1" dirty="0" smtClean="0"/>
              <a:t>sinoptičke prognostičke karte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437" y="3486150"/>
            <a:ext cx="3072625" cy="2470150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995" y="3486150"/>
            <a:ext cx="3458210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Sadržaj sinoptičke karte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Komisija za sinoptičku meteorologiju (SMO) propisuje:</a:t>
            </a:r>
          </a:p>
          <a:p>
            <a:pPr lvl="1"/>
            <a:r>
              <a:rPr lang="hr-HR" dirty="0" smtClean="0"/>
              <a:t>kartografsku projekciju</a:t>
            </a:r>
          </a:p>
          <a:p>
            <a:pPr lvl="2"/>
            <a:r>
              <a:rPr lang="hr-HR" dirty="0" smtClean="0"/>
              <a:t>polarni predjeli – </a:t>
            </a:r>
            <a:r>
              <a:rPr lang="hr-HR" dirty="0" err="1" smtClean="0"/>
              <a:t>stereografska</a:t>
            </a:r>
            <a:r>
              <a:rPr lang="hr-HR" dirty="0" smtClean="0"/>
              <a:t> projekcija</a:t>
            </a:r>
          </a:p>
          <a:p>
            <a:pPr lvl="2"/>
            <a:r>
              <a:rPr lang="hr-HR" dirty="0" smtClean="0"/>
              <a:t>umjerene širine – </a:t>
            </a:r>
            <a:r>
              <a:rPr lang="hr-HR" dirty="0" err="1" smtClean="0"/>
              <a:t>konformna</a:t>
            </a:r>
            <a:r>
              <a:rPr lang="hr-HR" dirty="0" smtClean="0"/>
              <a:t> </a:t>
            </a:r>
            <a:r>
              <a:rPr lang="hr-HR" dirty="0" err="1" smtClean="0"/>
              <a:t>Lambertova</a:t>
            </a:r>
            <a:r>
              <a:rPr lang="hr-HR" dirty="0" smtClean="0"/>
              <a:t> projekcija</a:t>
            </a:r>
          </a:p>
          <a:p>
            <a:pPr lvl="2"/>
            <a:r>
              <a:rPr lang="hr-HR" dirty="0" smtClean="0"/>
              <a:t>ekvatorski predjeli – </a:t>
            </a:r>
            <a:r>
              <a:rPr lang="hr-HR" dirty="0" err="1" smtClean="0"/>
              <a:t>Mercatorova</a:t>
            </a:r>
            <a:r>
              <a:rPr lang="hr-HR" dirty="0" smtClean="0"/>
              <a:t> projekcija</a:t>
            </a:r>
          </a:p>
          <a:p>
            <a:pPr lvl="1"/>
            <a:r>
              <a:rPr lang="hr-HR" dirty="0" smtClean="0"/>
              <a:t>mjerilo</a:t>
            </a:r>
          </a:p>
          <a:p>
            <a:pPr lvl="1"/>
            <a:r>
              <a:rPr lang="hr-HR" dirty="0" smtClean="0"/>
              <a:t>simbole i kratice </a:t>
            </a:r>
          </a:p>
          <a:p>
            <a:r>
              <a:rPr lang="hr-HR" dirty="0" smtClean="0"/>
              <a:t>US </a:t>
            </a:r>
            <a:r>
              <a:rPr lang="hr-HR" dirty="0" err="1" smtClean="0"/>
              <a:t>Weather</a:t>
            </a:r>
            <a:r>
              <a:rPr lang="hr-HR" dirty="0" smtClean="0"/>
              <a:t> </a:t>
            </a:r>
            <a:r>
              <a:rPr lang="hr-HR" dirty="0" err="1" smtClean="0"/>
              <a:t>Bureau</a:t>
            </a:r>
            <a:r>
              <a:rPr lang="hr-HR" dirty="0" smtClean="0"/>
              <a:t> tiska karte za crtanje sinoptičke analize za eventualno korištenje na brodovima</a:t>
            </a:r>
          </a:p>
          <a:p>
            <a:pPr lvl="1"/>
            <a:r>
              <a:rPr lang="hr-HR" dirty="0" smtClean="0"/>
              <a:t>danas se prognoze dobivaju putem GMDSS uređaja, a rijetki rade sami prognozu </a:t>
            </a:r>
            <a:r>
              <a:rPr lang="hr-HR" smtClean="0"/>
              <a:t>na brodu!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9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</a:t>
            </a:r>
            <a:r>
              <a:rPr lang="hr-HR" dirty="0" smtClean="0"/>
              <a:t>nakovi </a:t>
            </a:r>
            <a:r>
              <a:rPr lang="hr-HR" dirty="0"/>
              <a:t>na kartama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položaj svake sinoptičke postaje na karti je označen </a:t>
            </a:r>
            <a:br>
              <a:rPr lang="hr-HR" dirty="0" smtClean="0"/>
            </a:b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postajnim kružićem</a:t>
            </a:r>
            <a:endParaRPr lang="hr-HR" dirty="0" smtClean="0"/>
          </a:p>
          <a:p>
            <a:r>
              <a:rPr lang="hr-HR" dirty="0" smtClean="0"/>
              <a:t>umjesto naziva, uz postajni kružić je upisan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postaje</a:t>
            </a:r>
            <a:endParaRPr lang="hr-HR" dirty="0" smtClean="0"/>
          </a:p>
          <a:p>
            <a:r>
              <a:rPr lang="hr-HR" dirty="0" smtClean="0"/>
              <a:t>meteorološki elementi unose se u kartu pomoću simbola prema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shemi postajnog modela</a:t>
            </a:r>
          </a:p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(sljedeći tekst prepisati, nema u knjizi):</a:t>
            </a:r>
          </a:p>
          <a:p>
            <a:pPr lvl="1"/>
            <a:r>
              <a:rPr lang="hr-HR" i="1" dirty="0" smtClean="0"/>
              <a:t>za svaku postaju se na kartu unose sheme na kojima su simboli koji prikazuju stanje vremena</a:t>
            </a:r>
          </a:p>
          <a:p>
            <a:pPr lvl="1"/>
            <a:r>
              <a:rPr lang="hr-HR" i="1" dirty="0" smtClean="0"/>
              <a:t>kopnena, obalna i brodska postaja imaju nešto različite modele, tj. u njih se simboli unose nešto drugačije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4665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uiser in fo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liječno stakl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uiser in fog" id="{7BB3E1DF-98C5-4972-8753-C1DD6CD78AD3}" vid="{6988D4D9-97A3-4E44-BFBC-263FBB42B94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2083</Words>
  <Application>Microsoft Office PowerPoint</Application>
  <PresentationFormat>Široki zaslon</PresentationFormat>
  <Paragraphs>462</Paragraphs>
  <Slides>39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Schoolbook</vt:lpstr>
      <vt:lpstr>Symbol</vt:lpstr>
      <vt:lpstr>Wingdings</vt:lpstr>
      <vt:lpstr>Cruiser in fog</vt:lpstr>
      <vt:lpstr>Vremenska prognoza</vt:lpstr>
      <vt:lpstr>PowerPointova prezentacija</vt:lpstr>
      <vt:lpstr>Vremenske karte – sinoptička karta</vt:lpstr>
      <vt:lpstr>Prizemna sinoptička karta – vremenska karta</vt:lpstr>
      <vt:lpstr>Geopotencijal</vt:lpstr>
      <vt:lpstr>Visinska sinoptička karta</vt:lpstr>
      <vt:lpstr>Sinoptička analiza</vt:lpstr>
      <vt:lpstr>Sadržaj sinoptičke karte</vt:lpstr>
      <vt:lpstr>Znakovi na kartama</vt:lpstr>
      <vt:lpstr>PowerPointova prezentacija</vt:lpstr>
      <vt:lpstr>PowerPointova prezentacija</vt:lpstr>
      <vt:lpstr>PowerPointova prezentacija</vt:lpstr>
      <vt:lpstr>Crtanje vremenske karte – kopnena postaja</vt:lpstr>
      <vt:lpstr>Crtanje vremenske karte</vt:lpstr>
      <vt:lpstr>Vremenske karte – vježbe (nema u knjizi)</vt:lpstr>
      <vt:lpstr>Analiza sinoptičke karte</vt:lpstr>
      <vt:lpstr>Rad na faximil uređaju</vt:lpstr>
      <vt:lpstr>NAVTEX</vt:lpstr>
      <vt:lpstr>INMARSAT</vt:lpstr>
      <vt:lpstr>Faksimilske karte za potrebe pomorstva</vt:lpstr>
      <vt:lpstr>Prognoza vremena</vt:lpstr>
      <vt:lpstr>Vrste prognoza</vt:lpstr>
      <vt:lpstr>Metode prognoziranja vremena</vt:lpstr>
      <vt:lpstr>Metode prognoziranja vremena</vt:lpstr>
      <vt:lpstr>Prognoziranje premještanja baričkog sustava</vt:lpstr>
      <vt:lpstr>Prognoziranje razvoja baričkih sustava</vt:lpstr>
      <vt:lpstr>Prognoziranje smjera vjetra i područja jakog vjetra na osnovu vremenske karte</vt:lpstr>
      <vt:lpstr>Rudloffov nomogram</vt:lpstr>
      <vt:lpstr>Rudloffov nomogram – primjeri </vt:lpstr>
      <vt:lpstr>Procjena valova mrtvog mora</vt:lpstr>
      <vt:lpstr>Prognoziranje oborine i područja magle</vt:lpstr>
      <vt:lpstr>Prognoziranje naoblake na osnovu vremenske karte</vt:lpstr>
      <vt:lpstr>Prognoziranje područja s lijepim vremenom kroz slijedeća 4 sata</vt:lpstr>
      <vt:lpstr>Prognoziranje područja s lijepim vremenom kroz slijedeća 4 sata</vt:lpstr>
      <vt:lpstr>Prognoza kroz idućih 6-12 sati</vt:lpstr>
      <vt:lpstr>Prognoza na hrvatskom priobalju</vt:lpstr>
      <vt:lpstr>Prognoza na hrvatskom priobalju za pogoršanje vremena</vt:lpstr>
      <vt:lpstr>Upotreba brodskog osmatranja kao potvrda prognoze dobivene  sa sinoptičke i prognostičke karte</vt:lpstr>
      <vt:lpstr>Upotreba brodskog osmatranja kao potvrda prognoze dobivene  sa sinoptičke i prognostičke karte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Vremenska prognoza</dc:title>
  <dc:creator>Aldina Buric</dc:creator>
  <cp:lastModifiedBy>Aldina Buric</cp:lastModifiedBy>
  <cp:revision>52</cp:revision>
  <dcterms:created xsi:type="dcterms:W3CDTF">2014-11-30T07:20:31Z</dcterms:created>
  <dcterms:modified xsi:type="dcterms:W3CDTF">2015-01-26T07:38:53Z</dcterms:modified>
</cp:coreProperties>
</file>