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F218-159A-46CF-90AA-241AE7D8621B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6E93-C8E9-45AC-97AC-F84E8BBDE6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0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681" y="187325"/>
            <a:ext cx="4836319" cy="10445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187325"/>
            <a:ext cx="6831012" cy="56737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43681" y="1371600"/>
            <a:ext cx="4836319" cy="44894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F218-159A-46CF-90AA-241AE7D8621B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6E93-C8E9-45AC-97AC-F84E8BBDE6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849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F218-159A-46CF-90AA-241AE7D8621B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6E93-C8E9-45AC-97AC-F84E8BBDE6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0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F218-159A-46CF-90AA-241AE7D8621B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6E93-C8E9-45AC-97AC-F84E8BBDE6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27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F218-159A-46CF-90AA-241AE7D8621B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6E93-C8E9-45AC-97AC-F84E8BBDE6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702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F218-159A-46CF-90AA-241AE7D8621B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6E93-C8E9-45AC-97AC-F84E8BBDE6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880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4300" y="966787"/>
            <a:ext cx="5727700" cy="5116512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842000" y="966786"/>
            <a:ext cx="6197600" cy="511651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F218-159A-46CF-90AA-241AE7D8621B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6E93-C8E9-45AC-97AC-F84E8BBDE6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80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F218-159A-46CF-90AA-241AE7D8621B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6E93-C8E9-45AC-97AC-F84E8BBDE69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5422900" cy="247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5816600" y="901700"/>
            <a:ext cx="6223000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9" name="Rezervirano mjesto sadržaja 6"/>
          <p:cNvSpPr>
            <a:spLocks noGrp="1"/>
          </p:cNvSpPr>
          <p:nvPr>
            <p:ph sz="quarter" idx="15"/>
          </p:nvPr>
        </p:nvSpPr>
        <p:spPr>
          <a:xfrm>
            <a:off x="114300" y="3486150"/>
            <a:ext cx="5422900" cy="247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893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F218-159A-46CF-90AA-241AE7D8621B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6E93-C8E9-45AC-97AC-F84E8BBDE69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5422900" cy="247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5816600" y="901700"/>
            <a:ext cx="6223000" cy="247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9" name="Rezervirano mjesto sadržaja 6"/>
          <p:cNvSpPr>
            <a:spLocks noGrp="1"/>
          </p:cNvSpPr>
          <p:nvPr>
            <p:ph sz="quarter" idx="15"/>
          </p:nvPr>
        </p:nvSpPr>
        <p:spPr>
          <a:xfrm>
            <a:off x="114300" y="3486150"/>
            <a:ext cx="5422900" cy="247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10" name="Rezervirano mjesto sadržaja 6"/>
          <p:cNvSpPr>
            <a:spLocks noGrp="1"/>
          </p:cNvSpPr>
          <p:nvPr>
            <p:ph sz="quarter" idx="16"/>
          </p:nvPr>
        </p:nvSpPr>
        <p:spPr>
          <a:xfrm>
            <a:off x="5816600" y="3486150"/>
            <a:ext cx="6223000" cy="247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812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288" y="188913"/>
            <a:ext cx="11911012" cy="75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41288" y="939800"/>
            <a:ext cx="58562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41288" y="1825624"/>
            <a:ext cx="5856287" cy="4270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997575" y="939800"/>
            <a:ext cx="6054725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997574" y="1825623"/>
            <a:ext cx="6054725" cy="4270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F218-159A-46CF-90AA-241AE7D8621B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6E93-C8E9-45AC-97AC-F84E8BBDE6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05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F218-159A-46CF-90AA-241AE7D8621B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6E93-C8E9-45AC-97AC-F84E8BBDE6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316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F218-159A-46CF-90AA-241AE7D8621B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6E93-C8E9-45AC-97AC-F84E8BBDE6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30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14300" y="136525"/>
            <a:ext cx="11925300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03158" y="974724"/>
            <a:ext cx="10836442" cy="526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D4DF218-159A-46CF-90AA-241AE7D8621B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B96E93-C8E9-45AC-97AC-F84E8BBDE6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072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Led na moru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Oceanografija, 3.N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62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USCG International </a:t>
            </a:r>
            <a:r>
              <a:rPr lang="hr-HR" dirty="0" err="1" smtClean="0"/>
              <a:t>Ice</a:t>
            </a:r>
            <a:r>
              <a:rPr lang="hr-HR" dirty="0" smtClean="0"/>
              <a:t> </a:t>
            </a:r>
            <a:r>
              <a:rPr lang="hr-HR" dirty="0" err="1" smtClean="0"/>
              <a:t>Patrol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557" y="3771024"/>
            <a:ext cx="3622002" cy="289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1" y="45326"/>
            <a:ext cx="5181600" cy="67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24203" y="1044137"/>
            <a:ext cx="5422900" cy="2470150"/>
          </a:xfrm>
        </p:spPr>
        <p:txBody>
          <a:bodyPr/>
          <a:lstStyle/>
          <a:p>
            <a:r>
              <a:rPr lang="hr-HR" dirty="0" smtClean="0"/>
              <a:t>prikupljanje podataka o viđenim ledenim santama </a:t>
            </a:r>
          </a:p>
          <a:p>
            <a:r>
              <a:rPr lang="hr-HR" dirty="0" smtClean="0"/>
              <a:t>izrada izvješća za brodove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71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Led na brodu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04" y="1013509"/>
            <a:ext cx="5094326" cy="4242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8" y="461962"/>
            <a:ext cx="3987441" cy="59961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3873325" y="136525"/>
            <a:ext cx="4407250" cy="2932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212" y="3295459"/>
            <a:ext cx="64865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Nastajanje leda na moru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6454666" cy="2470150"/>
          </a:xfrm>
        </p:spPr>
        <p:txBody>
          <a:bodyPr/>
          <a:lstStyle/>
          <a:p>
            <a:r>
              <a:rPr lang="hr-HR" dirty="0" smtClean="0"/>
              <a:t>zamrzavanjem morske vode (desno)</a:t>
            </a:r>
          </a:p>
          <a:p>
            <a:r>
              <a:rPr lang="hr-HR" dirty="0" smtClean="0"/>
              <a:t>u ledenjacima na kopnu i klizi do mora (ispod </a:t>
            </a:r>
            <a:r>
              <a:rPr lang="hr-HR" dirty="0" err="1" smtClean="0"/>
              <a:t>Perito</a:t>
            </a:r>
            <a:r>
              <a:rPr lang="hr-HR" dirty="0" smtClean="0"/>
              <a:t> Moreno glečer u Argentini)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66" y="3076395"/>
            <a:ext cx="6223000" cy="353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936828" y="327692"/>
            <a:ext cx="4130566" cy="274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952" y="3371850"/>
            <a:ext cx="4603531" cy="307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2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Utjecaj slanosti mora na led</a:t>
            </a:r>
            <a:endParaRPr lang="hr-H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78" y="901700"/>
            <a:ext cx="3731344" cy="247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816600" y="901700"/>
            <a:ext cx="6223000" cy="5830176"/>
          </a:xfrm>
        </p:spPr>
        <p:txBody>
          <a:bodyPr>
            <a:normAutofit/>
          </a:bodyPr>
          <a:lstStyle/>
          <a:p>
            <a:r>
              <a:rPr lang="hr-HR" dirty="0"/>
              <a:t>na -1,8°C počinje stvaranje čistog leda</a:t>
            </a:r>
          </a:p>
          <a:p>
            <a:r>
              <a:rPr lang="hr-HR" dirty="0"/>
              <a:t>pri nižim temperaturama se počinju kristalizirati soli, svaka pri različitoj temperaturi</a:t>
            </a:r>
          </a:p>
          <a:p>
            <a:pPr lvl="1"/>
            <a:r>
              <a:rPr lang="hr-HR" dirty="0"/>
              <a:t>natrijev sulfat pri -8,2°C</a:t>
            </a:r>
          </a:p>
          <a:p>
            <a:pPr lvl="1"/>
            <a:r>
              <a:rPr lang="hr-HR" dirty="0"/>
              <a:t>natrijev klorid pri -23°C</a:t>
            </a:r>
          </a:p>
          <a:p>
            <a:pPr lvl="1"/>
            <a:r>
              <a:rPr lang="hr-HR" dirty="0"/>
              <a:t>sve ostale soli (soli </a:t>
            </a:r>
            <a:r>
              <a:rPr lang="hr-HR" dirty="0" err="1"/>
              <a:t>matičnice</a:t>
            </a:r>
            <a:r>
              <a:rPr lang="hr-HR" dirty="0"/>
              <a:t>) pri -</a:t>
            </a:r>
            <a:r>
              <a:rPr lang="hr-HR" dirty="0" smtClean="0"/>
              <a:t>55°C</a:t>
            </a:r>
          </a:p>
          <a:p>
            <a:r>
              <a:rPr lang="hr-HR" dirty="0" smtClean="0"/>
              <a:t>na slikama se vidi odvajanje soli od mora u obliku „cvijeta” od kristala i u obliku otopine koja pada prema morskome dnu</a:t>
            </a:r>
            <a:endParaRPr lang="hr-HR" dirty="0"/>
          </a:p>
          <a:p>
            <a:endParaRPr lang="hr-H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967761" y="3816788"/>
            <a:ext cx="428625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1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Led na moru</a:t>
            </a:r>
            <a:endParaRPr lang="hr-H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61" y="901700"/>
            <a:ext cx="4391377" cy="247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816600" y="136525"/>
            <a:ext cx="6223000" cy="5819775"/>
          </a:xfrm>
        </p:spPr>
        <p:txBody>
          <a:bodyPr/>
          <a:lstStyle/>
          <a:p>
            <a:r>
              <a:rPr lang="hr-HR" dirty="0" smtClean="0"/>
              <a:t>za nastajanje more mora biti relativno mirno</a:t>
            </a:r>
          </a:p>
          <a:p>
            <a:r>
              <a:rPr lang="hr-HR" dirty="0" smtClean="0"/>
              <a:t>spužvasta struktura – puno mjehurića – pliva na vodi</a:t>
            </a:r>
          </a:p>
          <a:p>
            <a:r>
              <a:rPr lang="hr-HR" dirty="0" smtClean="0"/>
              <a:t>nakupine slojeva leda zovu se </a:t>
            </a:r>
            <a:r>
              <a:rPr lang="hr-HR" i="1" dirty="0" smtClean="0"/>
              <a:t>skladovi</a:t>
            </a:r>
            <a:r>
              <a:rPr lang="hr-HR" dirty="0" smtClean="0"/>
              <a:t> (ruski) ili </a:t>
            </a:r>
            <a:r>
              <a:rPr lang="hr-HR" i="1" dirty="0" err="1" smtClean="0"/>
              <a:t>pack</a:t>
            </a:r>
            <a:r>
              <a:rPr lang="hr-HR" i="1" dirty="0" smtClean="0"/>
              <a:t> </a:t>
            </a:r>
            <a:r>
              <a:rPr lang="hr-HR" i="1" dirty="0" err="1" smtClean="0"/>
              <a:t>ice</a:t>
            </a:r>
            <a:r>
              <a:rPr lang="hr-HR" i="1" dirty="0" smtClean="0"/>
              <a:t> </a:t>
            </a:r>
            <a:r>
              <a:rPr lang="hr-HR" dirty="0" smtClean="0"/>
              <a:t>(</a:t>
            </a:r>
            <a:r>
              <a:rPr lang="hr-HR" dirty="0" err="1" smtClean="0"/>
              <a:t>eng</a:t>
            </a:r>
            <a:r>
              <a:rPr lang="hr-HR" dirty="0" smtClean="0"/>
              <a:t>.)</a:t>
            </a:r>
          </a:p>
          <a:p>
            <a:r>
              <a:rPr lang="hr-HR" dirty="0" smtClean="0"/>
              <a:t>češće u plićacima </a:t>
            </a:r>
            <a:endParaRPr lang="hr-H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61" y="3486149"/>
            <a:ext cx="4391377" cy="3293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831" y="3489193"/>
            <a:ext cx="5118538" cy="329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71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Ledenjaci </a:t>
            </a:r>
            <a:r>
              <a:rPr lang="hr-HR" dirty="0" smtClean="0"/>
              <a:t>na Arktiku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" y="901699"/>
            <a:ext cx="7658100" cy="4458577"/>
          </a:xfrm>
        </p:spPr>
        <p:txBody>
          <a:bodyPr>
            <a:normAutofit/>
          </a:bodyPr>
          <a:lstStyle/>
          <a:p>
            <a:r>
              <a:rPr lang="hr-HR" dirty="0" smtClean="0"/>
              <a:t>Arktički iz Aljaske i Grenlanda</a:t>
            </a:r>
          </a:p>
          <a:p>
            <a:r>
              <a:rPr lang="hr-HR" dirty="0" smtClean="0"/>
              <a:t>ledeni jezici klize oko 30 m na dan</a:t>
            </a:r>
          </a:p>
          <a:p>
            <a:r>
              <a:rPr lang="hr-HR" dirty="0" smtClean="0"/>
              <a:t>na W obali Grenlanda kod zaljeva Disko 6 ledenjaka „oteli” 5400 ledenih santi godišnje</a:t>
            </a:r>
          </a:p>
          <a:p>
            <a:r>
              <a:rPr lang="hr-HR" dirty="0" smtClean="0"/>
              <a:t>na slici mjesto </a:t>
            </a:r>
            <a:br>
              <a:rPr lang="hr-HR" dirty="0" smtClean="0"/>
            </a:br>
            <a:r>
              <a:rPr lang="hr-HR" dirty="0" err="1" smtClean="0"/>
              <a:t>Ilulissat</a:t>
            </a:r>
            <a:r>
              <a:rPr lang="hr-HR" dirty="0" smtClean="0"/>
              <a:t> u </a:t>
            </a:r>
            <a:br>
              <a:rPr lang="hr-HR" dirty="0" smtClean="0"/>
            </a:br>
            <a:r>
              <a:rPr lang="hr-HR" dirty="0" smtClean="0"/>
              <a:t>zaljevu </a:t>
            </a:r>
            <a:br>
              <a:rPr lang="hr-HR" dirty="0" smtClean="0"/>
            </a:br>
            <a:r>
              <a:rPr lang="hr-HR" dirty="0" smtClean="0"/>
              <a:t>Disko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772" y="136525"/>
            <a:ext cx="3888828" cy="653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545" y="3173549"/>
            <a:ext cx="5310045" cy="331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Ledenjaci </a:t>
            </a:r>
            <a:r>
              <a:rPr lang="hr-HR" dirty="0" smtClean="0"/>
              <a:t>na Arktiku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Iznad površine mora samo 11% ledene sante</a:t>
            </a:r>
          </a:p>
          <a:p>
            <a:r>
              <a:rPr lang="hr-HR" dirty="0" smtClean="0"/>
              <a:t>potonuće Titanika radi sante leda potaklo osnivanje službe nadzora  </a:t>
            </a:r>
            <a:r>
              <a:rPr lang="hr-HR" dirty="0" err="1" smtClean="0"/>
              <a:t>Ice</a:t>
            </a:r>
            <a:r>
              <a:rPr lang="hr-HR" dirty="0" smtClean="0"/>
              <a:t> </a:t>
            </a:r>
            <a:r>
              <a:rPr lang="hr-HR" dirty="0" err="1" smtClean="0"/>
              <a:t>Patrol</a:t>
            </a:r>
            <a:r>
              <a:rPr lang="hr-HR" dirty="0" smtClean="0"/>
              <a:t> Service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687958" y="269875"/>
            <a:ext cx="60388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60" y="3712779"/>
            <a:ext cx="5601078" cy="314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455" y="4137025"/>
            <a:ext cx="4147002" cy="245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6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97" y="0"/>
            <a:ext cx="10263352" cy="684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1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Ledenjaci Antarktika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0558" y="787400"/>
            <a:ext cx="5236641" cy="390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136525"/>
            <a:ext cx="6223000" cy="466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93768" y="4918842"/>
            <a:ext cx="10845664" cy="1813034"/>
          </a:xfrm>
        </p:spPr>
        <p:txBody>
          <a:bodyPr>
            <a:normAutofit/>
          </a:bodyPr>
          <a:lstStyle/>
          <a:p>
            <a:r>
              <a:rPr lang="hr-HR" dirty="0" smtClean="0"/>
              <a:t> led iznad kopna </a:t>
            </a:r>
            <a:r>
              <a:rPr lang="hr-HR" dirty="0" err="1" smtClean="0"/>
              <a:t>Antarktike</a:t>
            </a:r>
            <a:r>
              <a:rPr lang="hr-HR" dirty="0" smtClean="0"/>
              <a:t> ima i do 2000m – klizi do mora i na obali puca, stvara tzv. </a:t>
            </a:r>
            <a:r>
              <a:rPr lang="hr-HR" i="1" dirty="0" smtClean="0"/>
              <a:t>ledenu barijeru </a:t>
            </a:r>
            <a:r>
              <a:rPr lang="hr-HR" dirty="0" smtClean="0"/>
              <a:t>iz koje se otkidaju pločaste sante</a:t>
            </a:r>
          </a:p>
          <a:p>
            <a:r>
              <a:rPr lang="hr-HR" dirty="0" err="1" smtClean="0"/>
              <a:t>Iceberg</a:t>
            </a:r>
            <a:r>
              <a:rPr lang="hr-HR" dirty="0" smtClean="0"/>
              <a:t> B-15 – ožujak 2000., 295x37km!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17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Tegljenje leda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689" y="309663"/>
            <a:ext cx="5643042" cy="31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217502" y="901700"/>
            <a:ext cx="5458084" cy="2393293"/>
          </a:xfrm>
        </p:spPr>
        <p:txBody>
          <a:bodyPr/>
          <a:lstStyle/>
          <a:p>
            <a:r>
              <a:rPr lang="hr-HR" dirty="0" smtClean="0"/>
              <a:t>tegljenje u Sjevernom moru </a:t>
            </a:r>
          </a:p>
          <a:p>
            <a:pPr lvl="1"/>
            <a:r>
              <a:rPr lang="hr-HR" dirty="0" smtClean="0"/>
              <a:t>sprječavanje sudara ledenjaka s naftnim platformama</a:t>
            </a:r>
            <a:endParaRPr lang="hr-H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9" y="2918591"/>
            <a:ext cx="5703233" cy="329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6275688" y="4177862"/>
            <a:ext cx="5763911" cy="1778437"/>
          </a:xfrm>
        </p:spPr>
        <p:txBody>
          <a:bodyPr/>
          <a:lstStyle/>
          <a:p>
            <a:r>
              <a:rPr lang="hr-HR" dirty="0" smtClean="0"/>
              <a:t>Ideja tegljenja ledene sante iz Antarktika do područja Crvenog mora gdje ima malo vode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22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liječno stakl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6587FEE7-4881-4AA1-A4B1-B2311D9C46A7}" vid="{79C77A43-8B67-456D-B79B-8FB9A17DBF3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94</TotalTime>
  <Words>277</Words>
  <Application>Microsoft Office PowerPoint</Application>
  <PresentationFormat>Široki zaslon</PresentationFormat>
  <Paragraphs>36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Theme2</vt:lpstr>
      <vt:lpstr>Led na moru</vt:lpstr>
      <vt:lpstr>Nastajanje leda na moru</vt:lpstr>
      <vt:lpstr>Utjecaj slanosti mora na led</vt:lpstr>
      <vt:lpstr>Led na moru</vt:lpstr>
      <vt:lpstr>Ledenjaci na Arktiku</vt:lpstr>
      <vt:lpstr>Ledenjaci na Arktiku</vt:lpstr>
      <vt:lpstr>PowerPointova prezentacija</vt:lpstr>
      <vt:lpstr>Ledenjaci Antarktika</vt:lpstr>
      <vt:lpstr>Tegljenje leda</vt:lpstr>
      <vt:lpstr>USCG International Ice Patrol</vt:lpstr>
      <vt:lpstr>Led na brodu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na moru</dc:title>
  <dc:creator>Ivo</dc:creator>
  <cp:lastModifiedBy>Aldina Buric</cp:lastModifiedBy>
  <cp:revision>9</cp:revision>
  <dcterms:created xsi:type="dcterms:W3CDTF">2016-04-25T18:01:06Z</dcterms:created>
  <dcterms:modified xsi:type="dcterms:W3CDTF">2016-04-26T09:54:34Z</dcterms:modified>
</cp:coreProperties>
</file>