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B3DD-A4E4-479A-A21B-0CF6FDBAB04C}" type="datetimeFigureOut">
              <a:rPr lang="hr-HR" smtClean="0"/>
              <a:t>13.1.2016.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428-92AB-4527-A1F9-E2C3A15C78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501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681" y="187325"/>
            <a:ext cx="4836319" cy="10445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187325"/>
            <a:ext cx="6831012" cy="56737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43681" y="1371600"/>
            <a:ext cx="4836319" cy="448945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B3DD-A4E4-479A-A21B-0CF6FDBAB04C}" type="datetimeFigureOut">
              <a:rPr lang="hr-HR" smtClean="0"/>
              <a:t>13.1.2016.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428-92AB-4527-A1F9-E2C3A15C78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332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B3DD-A4E4-479A-A21B-0CF6FDBAB04C}" type="datetimeFigureOut">
              <a:rPr lang="hr-HR" smtClean="0"/>
              <a:t>13.1.2016.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428-92AB-4527-A1F9-E2C3A15C78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691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B3DD-A4E4-479A-A21B-0CF6FDBAB04C}" type="datetimeFigureOut">
              <a:rPr lang="hr-HR" smtClean="0"/>
              <a:t>13.1.2016.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428-92AB-4527-A1F9-E2C3A15C78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298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B3DD-A4E4-479A-A21B-0CF6FDBAB04C}" type="datetimeFigureOut">
              <a:rPr lang="hr-HR" smtClean="0"/>
              <a:t>13.1.2016.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428-92AB-4527-A1F9-E2C3A15C78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2301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B3DD-A4E4-479A-A21B-0CF6FDBAB04C}" type="datetimeFigureOut">
              <a:rPr lang="hr-HR" smtClean="0"/>
              <a:t>13.1.2016.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428-92AB-4527-A1F9-E2C3A15C78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255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4300" y="966787"/>
            <a:ext cx="5727700" cy="51165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842000" y="966786"/>
            <a:ext cx="6197600" cy="511651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B3DD-A4E4-479A-A21B-0CF6FDBAB04C}" type="datetimeFigureOut">
              <a:rPr lang="hr-HR" smtClean="0"/>
              <a:t>13.1.2016.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428-92AB-4527-A1F9-E2C3A15C78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7408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B3DD-A4E4-479A-A21B-0CF6FDBAB04C}" type="datetimeFigureOut">
              <a:rPr lang="hr-HR" smtClean="0"/>
              <a:t>13.1.2016.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428-92AB-4527-A1F9-E2C3A15C7841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3"/>
          </p:nvPr>
        </p:nvSpPr>
        <p:spPr>
          <a:xfrm>
            <a:off x="114300" y="901700"/>
            <a:ext cx="5422900" cy="247015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8" name="Rezervirano mjesto sadržaja 6"/>
          <p:cNvSpPr>
            <a:spLocks noGrp="1"/>
          </p:cNvSpPr>
          <p:nvPr>
            <p:ph sz="quarter" idx="14"/>
          </p:nvPr>
        </p:nvSpPr>
        <p:spPr>
          <a:xfrm>
            <a:off x="5816600" y="901700"/>
            <a:ext cx="6223000" cy="50546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9" name="Rezervirano mjesto sadržaja 6"/>
          <p:cNvSpPr>
            <a:spLocks noGrp="1"/>
          </p:cNvSpPr>
          <p:nvPr>
            <p:ph sz="quarter" idx="15"/>
          </p:nvPr>
        </p:nvSpPr>
        <p:spPr>
          <a:xfrm>
            <a:off x="114300" y="3486150"/>
            <a:ext cx="5422900" cy="247015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946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B3DD-A4E4-479A-A21B-0CF6FDBAB04C}" type="datetimeFigureOut">
              <a:rPr lang="hr-HR" smtClean="0"/>
              <a:t>13.1.2016.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428-92AB-4527-A1F9-E2C3A15C7841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3"/>
          </p:nvPr>
        </p:nvSpPr>
        <p:spPr>
          <a:xfrm>
            <a:off x="114300" y="901700"/>
            <a:ext cx="5422900" cy="247015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8" name="Rezervirano mjesto sadržaja 6"/>
          <p:cNvSpPr>
            <a:spLocks noGrp="1"/>
          </p:cNvSpPr>
          <p:nvPr>
            <p:ph sz="quarter" idx="14"/>
          </p:nvPr>
        </p:nvSpPr>
        <p:spPr>
          <a:xfrm>
            <a:off x="5816600" y="901700"/>
            <a:ext cx="6223000" cy="247015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9" name="Rezervirano mjesto sadržaja 6"/>
          <p:cNvSpPr>
            <a:spLocks noGrp="1"/>
          </p:cNvSpPr>
          <p:nvPr>
            <p:ph sz="quarter" idx="15"/>
          </p:nvPr>
        </p:nvSpPr>
        <p:spPr>
          <a:xfrm>
            <a:off x="114300" y="3486150"/>
            <a:ext cx="5422900" cy="247015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10" name="Rezervirano mjesto sadržaja 6"/>
          <p:cNvSpPr>
            <a:spLocks noGrp="1"/>
          </p:cNvSpPr>
          <p:nvPr>
            <p:ph sz="quarter" idx="16"/>
          </p:nvPr>
        </p:nvSpPr>
        <p:spPr>
          <a:xfrm>
            <a:off x="5816600" y="3486150"/>
            <a:ext cx="6223000" cy="247015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329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288" y="188913"/>
            <a:ext cx="11911012" cy="75088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41288" y="939800"/>
            <a:ext cx="58562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41288" y="1825624"/>
            <a:ext cx="5856287" cy="427037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997575" y="939800"/>
            <a:ext cx="6054725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997574" y="1825623"/>
            <a:ext cx="6054725" cy="427037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B3DD-A4E4-479A-A21B-0CF6FDBAB04C}" type="datetimeFigureOut">
              <a:rPr lang="hr-HR" smtClean="0"/>
              <a:t>13.1.2016.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428-92AB-4527-A1F9-E2C3A15C78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3057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B3DD-A4E4-479A-A21B-0CF6FDBAB04C}" type="datetimeFigureOut">
              <a:rPr lang="hr-HR" smtClean="0"/>
              <a:t>13.1.2016.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428-92AB-4527-A1F9-E2C3A15C78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607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B3DD-A4E4-479A-A21B-0CF6FDBAB04C}" type="datetimeFigureOut">
              <a:rPr lang="hr-HR" smtClean="0"/>
              <a:t>13.1.2016.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428-92AB-4527-A1F9-E2C3A15C78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046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alphaModFix amt="3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14300" y="136525"/>
            <a:ext cx="11925300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14300" y="974724"/>
            <a:ext cx="11925300" cy="526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1B3DD-A4E4-479A-A21B-0CF6FDBAB04C}" type="datetimeFigureOut">
              <a:rPr lang="hr-HR" smtClean="0"/>
              <a:t>13.1.2016.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0428-92AB-4527-A1F9-E2C3A15C78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721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Površine svjetskog mora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Oceanografija 3.N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42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Fjord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1269242"/>
            <a:ext cx="5308442" cy="376545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575" y="1104900"/>
            <a:ext cx="62960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Laguna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771" y="1228369"/>
            <a:ext cx="5348074" cy="504247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217" y="279614"/>
            <a:ext cx="51054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Imena mora, zaljeva…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Imena mora, zaljeva, … ne odgovaraju uvijek pravnim definicijama</a:t>
            </a:r>
          </a:p>
          <a:p>
            <a:r>
              <a:rPr lang="hr-HR" dirty="0" smtClean="0"/>
              <a:t>Jadran je zaljev, ali ga zovemo more</a:t>
            </a:r>
          </a:p>
          <a:p>
            <a:r>
              <a:rPr lang="hr-HR" dirty="0" smtClean="0"/>
              <a:t>Naziv odražava važnost nekog morskog područja kroz povijest.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75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Oceani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kontinenti razdvajaju tri oceana:</a:t>
            </a:r>
          </a:p>
          <a:p>
            <a:pPr lvl="1"/>
            <a:r>
              <a:rPr lang="hr-HR" dirty="0" smtClean="0"/>
              <a:t>Tihi – Pacifik</a:t>
            </a:r>
          </a:p>
          <a:p>
            <a:pPr lvl="1"/>
            <a:r>
              <a:rPr lang="hr-HR" dirty="0" smtClean="0"/>
              <a:t>Atlantski</a:t>
            </a:r>
          </a:p>
          <a:p>
            <a:pPr lvl="1"/>
            <a:r>
              <a:rPr lang="hr-HR" dirty="0" smtClean="0"/>
              <a:t>Indijski</a:t>
            </a:r>
          </a:p>
          <a:p>
            <a:r>
              <a:rPr lang="hr-HR" dirty="0" smtClean="0"/>
              <a:t>specifičnosti:</a:t>
            </a:r>
          </a:p>
          <a:p>
            <a:pPr lvl="1"/>
            <a:r>
              <a:rPr lang="hr-HR" dirty="0" smtClean="0"/>
              <a:t>Tihi – najniži salinitet i prozračnost, </a:t>
            </a:r>
            <a:r>
              <a:rPr lang="hr-HR" dirty="0"/>
              <a:t>n</a:t>
            </a:r>
            <a:r>
              <a:rPr lang="hr-HR" dirty="0" smtClean="0"/>
              <a:t>ajveći, polovina svih mora</a:t>
            </a:r>
          </a:p>
          <a:p>
            <a:pPr lvl="1"/>
            <a:r>
              <a:rPr lang="hr-HR" dirty="0" smtClean="0"/>
              <a:t>Atlantski – najslaniji i najprozračniji, četvrtina svih mora</a:t>
            </a:r>
          </a:p>
          <a:p>
            <a:pPr lvl="1"/>
            <a:r>
              <a:rPr lang="hr-HR" dirty="0" smtClean="0"/>
              <a:t>Indijski – nešto manje od četvrtine svih mora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31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209834" y="151074"/>
            <a:ext cx="5422900" cy="247015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Rubna mora</a:t>
            </a:r>
          </a:p>
          <a:p>
            <a:r>
              <a:rPr lang="hr-HR" dirty="0" smtClean="0"/>
              <a:t>velike uvale na rubovima oceana</a:t>
            </a:r>
          </a:p>
          <a:p>
            <a:r>
              <a:rPr lang="hr-HR" dirty="0" smtClean="0"/>
              <a:t>Sjeverno, Beringovo, Ohotsko, Japansko, Žuto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600" y="396734"/>
            <a:ext cx="6002460" cy="3834072"/>
          </a:xfrm>
        </p:spPr>
      </p:pic>
      <p:sp>
        <p:nvSpPr>
          <p:cNvPr id="6" name="Rezervirano mjesto sadržaja 5"/>
          <p:cNvSpPr>
            <a:spLocks noGrp="1"/>
          </p:cNvSpPr>
          <p:nvPr>
            <p:ph sz="quarter" idx="15"/>
          </p:nvPr>
        </p:nvSpPr>
        <p:spPr>
          <a:xfrm>
            <a:off x="114300" y="2524836"/>
            <a:ext cx="5422900" cy="3431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err="1" smtClean="0"/>
              <a:t>Mediterani</a:t>
            </a:r>
            <a:endParaRPr lang="hr-HR" dirty="0" smtClean="0"/>
          </a:p>
          <a:p>
            <a:r>
              <a:rPr lang="hr-HR" dirty="0" smtClean="0"/>
              <a:t>kopno ih u znatnoj mjeri dijeli od oceana (tjesnaci)</a:t>
            </a:r>
          </a:p>
          <a:p>
            <a:r>
              <a:rPr lang="hr-HR" dirty="0" smtClean="0"/>
              <a:t>euro-azijsko-afrički</a:t>
            </a:r>
          </a:p>
          <a:p>
            <a:r>
              <a:rPr lang="hr-HR" dirty="0" smtClean="0"/>
              <a:t>srednjoamerički</a:t>
            </a:r>
          </a:p>
          <a:p>
            <a:r>
              <a:rPr lang="hr-HR" dirty="0" smtClean="0"/>
              <a:t>indonezijski</a:t>
            </a:r>
          </a:p>
          <a:p>
            <a:r>
              <a:rPr lang="hr-HR" dirty="0" smtClean="0"/>
              <a:t>sjeverno ledeno more, Baltik</a:t>
            </a:r>
            <a:endParaRPr lang="hr-HR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6"/>
          </p:nvPr>
        </p:nvSpPr>
        <p:spPr>
          <a:xfrm>
            <a:off x="5816600" y="4722124"/>
            <a:ext cx="6223000" cy="1234175"/>
          </a:xfrm>
        </p:spPr>
        <p:txBody>
          <a:bodyPr>
            <a:normAutofit lnSpcReduction="10000"/>
          </a:bodyPr>
          <a:lstStyle/>
          <a:p>
            <a:r>
              <a:rPr lang="hr-HR" dirty="0" err="1" smtClean="0"/>
              <a:t>mediterani</a:t>
            </a:r>
            <a:r>
              <a:rPr lang="hr-HR" dirty="0" smtClean="0"/>
              <a:t> su u većoj mjeri neovisni o o</a:t>
            </a:r>
            <a:r>
              <a:rPr lang="hr-HR" dirty="0"/>
              <a:t>ceanima u smislu</a:t>
            </a:r>
            <a:r>
              <a:rPr lang="hr-HR" dirty="0" smtClean="0"/>
              <a:t> kemijskih i fizičkih svojstava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226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48" y="136525"/>
            <a:ext cx="10265391" cy="6557019"/>
          </a:xfrm>
        </p:spPr>
      </p:pic>
    </p:spTree>
    <p:extLst>
      <p:ext uri="{BB962C8B-B14F-4D97-AF65-F5344CB8AC3E}">
        <p14:creationId xmlns:p14="http://schemas.microsoft.com/office/powerpoint/2010/main" val="234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Manji oblici morske raščlanjenosti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</a:t>
            </a:r>
            <a:r>
              <a:rPr lang="hr-HR" dirty="0" smtClean="0"/>
              <a:t>aljevi – zalaze dublje u kopno</a:t>
            </a:r>
          </a:p>
          <a:p>
            <a:r>
              <a:rPr lang="hr-HR" dirty="0" smtClean="0"/>
              <a:t>zatoni – zaljevi koji su još dublji, te ih s morem povezuje tjesnac</a:t>
            </a:r>
          </a:p>
          <a:p>
            <a:r>
              <a:rPr lang="hr-HR" dirty="0" smtClean="0"/>
              <a:t>estuariji – proširena riječna ušća (La Plata, </a:t>
            </a:r>
            <a:r>
              <a:rPr lang="hr-HR" dirty="0" err="1" smtClean="0"/>
              <a:t>Temza</a:t>
            </a:r>
            <a:r>
              <a:rPr lang="hr-HR" dirty="0" smtClean="0"/>
              <a:t>)</a:t>
            </a:r>
          </a:p>
          <a:p>
            <a:r>
              <a:rPr lang="hr-HR" dirty="0" err="1" smtClean="0"/>
              <a:t>rijasi</a:t>
            </a:r>
            <a:r>
              <a:rPr lang="hr-HR" dirty="0" smtClean="0"/>
              <a:t> – zaljevi koji su ušli u riječna ušća (Krka, </a:t>
            </a:r>
            <a:r>
              <a:rPr lang="hr-HR" dirty="0" err="1" smtClean="0"/>
              <a:t>Hudson</a:t>
            </a:r>
            <a:r>
              <a:rPr lang="hr-HR" dirty="0" smtClean="0"/>
              <a:t>)</a:t>
            </a:r>
          </a:p>
          <a:p>
            <a:r>
              <a:rPr lang="hr-HR" dirty="0" smtClean="0"/>
              <a:t>fjordovi – uski, duboki strmi zaljevi nastali pod utjecajem ledenjaka (Kanada, Norveška, Novi Zeland)</a:t>
            </a:r>
          </a:p>
          <a:p>
            <a:r>
              <a:rPr lang="hr-HR" dirty="0" smtClean="0"/>
              <a:t>lagune – odvojene od mora </a:t>
            </a:r>
            <a:r>
              <a:rPr lang="hr-HR" dirty="0" err="1" smtClean="0"/>
              <a:t>lidom</a:t>
            </a:r>
            <a:r>
              <a:rPr lang="hr-HR" dirty="0" smtClean="0"/>
              <a:t>, pješčanim sprudom</a:t>
            </a:r>
          </a:p>
          <a:p>
            <a:pPr lvl="1"/>
            <a:r>
              <a:rPr lang="hr-HR" dirty="0" err="1" smtClean="0"/>
              <a:t>lido</a:t>
            </a:r>
            <a:r>
              <a:rPr lang="hr-HR" dirty="0" smtClean="0"/>
              <a:t> – sprud paralelan s obalom</a:t>
            </a:r>
          </a:p>
          <a:p>
            <a:pPr lvl="1"/>
            <a:r>
              <a:rPr lang="hr-HR" dirty="0" err="1" smtClean="0"/>
              <a:t>liman</a:t>
            </a:r>
            <a:r>
              <a:rPr lang="hr-HR" dirty="0" smtClean="0"/>
              <a:t> – zaljev koji nastaje kada je sprud okomit na obalu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97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Zaljevi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988373"/>
            <a:ext cx="5162880" cy="52609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950" y="988373"/>
            <a:ext cx="5247542" cy="524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Zatoni – Zaton kod Šibenika, kod Zadra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169" y="1059762"/>
            <a:ext cx="5751040" cy="377866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969" y="1428109"/>
            <a:ext cx="48006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Estuarij, Rio de La Plata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" y="787400"/>
            <a:ext cx="5248608" cy="447881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296" y="2197289"/>
            <a:ext cx="6451304" cy="430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Rijas</a:t>
            </a:r>
            <a:r>
              <a:rPr lang="hr-HR" dirty="0" smtClean="0"/>
              <a:t>, rijeka </a:t>
            </a:r>
            <a:r>
              <a:rPr lang="hr-HR" dirty="0" err="1" smtClean="0"/>
              <a:t>Solva</a:t>
            </a:r>
            <a:r>
              <a:rPr lang="hr-HR" dirty="0" smtClean="0"/>
              <a:t> (GB) i Krka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33" y="892838"/>
            <a:ext cx="7017369" cy="52609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413537"/>
            <a:ext cx="46482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vjetska karta vreme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liječno stakl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vjetska karta vremena" id="{FE9C43AE-C3E2-4F16-87D2-BF3E7008B3D0}" vid="{25088873-86C8-4057-B00B-419B8501E4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Svjetska karta vremena</Template>
  <TotalTime>46</TotalTime>
  <Words>250</Words>
  <Application>Microsoft Office PowerPoint</Application>
  <PresentationFormat>Široki zaslon</PresentationFormat>
  <Paragraphs>40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Century Schoolbook</vt:lpstr>
      <vt:lpstr>Wingdings</vt:lpstr>
      <vt:lpstr>Svjetska karta vremena</vt:lpstr>
      <vt:lpstr>Površine svjetskog mora</vt:lpstr>
      <vt:lpstr>Oceani</vt:lpstr>
      <vt:lpstr>PowerPointova prezentacija</vt:lpstr>
      <vt:lpstr>PowerPointova prezentacija</vt:lpstr>
      <vt:lpstr>Manji oblici morske raščlanjenosti</vt:lpstr>
      <vt:lpstr>Zaljevi</vt:lpstr>
      <vt:lpstr>Zatoni – Zaton kod Šibenika, kod Zadra</vt:lpstr>
      <vt:lpstr>Estuarij, Rio de La Plata</vt:lpstr>
      <vt:lpstr>Rijas, rijeka Solva (GB) i Krka</vt:lpstr>
      <vt:lpstr>Fjord</vt:lpstr>
      <vt:lpstr>Laguna</vt:lpstr>
      <vt:lpstr>Imena mora, zaljeva…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Površine svjetskog mora</dc:title>
  <dc:creator>Aldina Buric</dc:creator>
  <cp:lastModifiedBy>Aldina Buric</cp:lastModifiedBy>
  <cp:revision>6</cp:revision>
  <dcterms:created xsi:type="dcterms:W3CDTF">2016-01-13T10:35:01Z</dcterms:created>
  <dcterms:modified xsi:type="dcterms:W3CDTF">2016-01-13T11:21:04Z</dcterms:modified>
</cp:coreProperties>
</file>