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9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24FE-BE9D-4342-B7FE-604FB1032484}" type="datetimeFigureOut">
              <a:rPr lang="hr-HR" smtClean="0"/>
              <a:t>4.10.2016.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43-D4DA-46A8-8A2E-82BA936199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943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24FE-BE9D-4342-B7FE-604FB1032484}" type="datetimeFigureOut">
              <a:rPr lang="hr-HR" smtClean="0"/>
              <a:t>4.10.2016.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43-D4DA-46A8-8A2E-82BA936199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609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24FE-BE9D-4342-B7FE-604FB1032484}" type="datetimeFigureOut">
              <a:rPr lang="hr-HR" smtClean="0"/>
              <a:t>4.10.2016.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43-D4DA-46A8-8A2E-82BA936199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784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24FE-BE9D-4342-B7FE-604FB1032484}" type="datetimeFigureOut">
              <a:rPr lang="hr-HR" smtClean="0"/>
              <a:t>4.10.2016.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43-D4DA-46A8-8A2E-82BA936199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848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24FE-BE9D-4342-B7FE-604FB1032484}" type="datetimeFigureOut">
              <a:rPr lang="hr-HR" smtClean="0"/>
              <a:t>4.10.2016.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43-D4DA-46A8-8A2E-82BA936199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692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24FE-BE9D-4342-B7FE-604FB1032484}" type="datetimeFigureOut">
              <a:rPr lang="hr-HR" smtClean="0"/>
              <a:t>4.10.2016.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43-D4DA-46A8-8A2E-82BA936199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733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24FE-BE9D-4342-B7FE-604FB1032484}" type="datetimeFigureOut">
              <a:rPr lang="hr-HR" smtClean="0"/>
              <a:t>4.10.2016.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43-D4DA-46A8-8A2E-82BA936199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394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24FE-BE9D-4342-B7FE-604FB1032484}" type="datetimeFigureOut">
              <a:rPr lang="hr-HR" smtClean="0"/>
              <a:t>4.10.2016.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43-D4DA-46A8-8A2E-82BA936199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327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24FE-BE9D-4342-B7FE-604FB1032484}" type="datetimeFigureOut">
              <a:rPr lang="hr-HR" smtClean="0"/>
              <a:t>4.10.2016.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43-D4DA-46A8-8A2E-82BA936199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73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24FE-BE9D-4342-B7FE-604FB1032484}" type="datetimeFigureOut">
              <a:rPr lang="hr-HR" smtClean="0"/>
              <a:t>4.10.2016.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43-D4DA-46A8-8A2E-82BA936199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866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24FE-BE9D-4342-B7FE-604FB1032484}" type="datetimeFigureOut">
              <a:rPr lang="hr-HR" smtClean="0"/>
              <a:t>4.10.2016.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43-D4DA-46A8-8A2E-82BA936199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005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224FE-BE9D-4342-B7FE-604FB1032484}" type="datetimeFigureOut">
              <a:rPr lang="hr-HR" smtClean="0"/>
              <a:t>4.10.2016.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D6643-D4DA-46A8-8A2E-82BA936199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359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Uvod u oceanografiju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Meteorologija i oceanografija 3.N.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57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Oceanografija je…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znanost koja se bavi proučavanjem svjetskog mora</a:t>
            </a:r>
          </a:p>
          <a:p>
            <a:r>
              <a:rPr lang="hr-HR" dirty="0" smtClean="0"/>
              <a:t>proučava morsku vodu</a:t>
            </a:r>
          </a:p>
          <a:p>
            <a:r>
              <a:rPr lang="hr-HR" dirty="0" smtClean="0"/>
              <a:t>ispituje kemijski sastav i fizička svojstva morske vode</a:t>
            </a:r>
          </a:p>
          <a:p>
            <a:r>
              <a:rPr lang="hr-HR" dirty="0" smtClean="0"/>
              <a:t>istražuje kako na morsku vodu djeluju razni prirodni elementi</a:t>
            </a:r>
          </a:p>
          <a:p>
            <a:r>
              <a:rPr lang="hr-HR" dirty="0" smtClean="0"/>
              <a:t>proučava gibanja svjetskog mora: valove, struje, morske mijene</a:t>
            </a:r>
          </a:p>
          <a:p>
            <a:endParaRPr lang="hr-HR" dirty="0"/>
          </a:p>
          <a:p>
            <a:r>
              <a:rPr lang="hr-HR" dirty="0" smtClean="0"/>
              <a:t>oceani i mora zauzimaju 70% površine Zemlje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97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Postanak mora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vrijeme kada je temperatura Zemlje pala na 374°C</a:t>
            </a:r>
          </a:p>
          <a:p>
            <a:pPr>
              <a:buFont typeface="Wingdings" panose="05000000000000000000" pitchFamily="2" charset="2"/>
              <a:buChar char=""/>
            </a:pPr>
            <a:r>
              <a:rPr lang="hr-HR" dirty="0" smtClean="0"/>
              <a:t>vrelište vode povećava se s povećanjem tlaka (u atmosferskim uvjetima vrije na 100°C) </a:t>
            </a:r>
          </a:p>
          <a:p>
            <a:pPr>
              <a:buFont typeface="Wingdings" panose="05000000000000000000" pitchFamily="2" charset="2"/>
              <a:buChar char=""/>
            </a:pPr>
            <a:r>
              <a:rPr lang="hr-HR" dirty="0" smtClean="0"/>
              <a:t>u laboratorijskim uvjetima se može postići vrenje vode i na 374°C </a:t>
            </a:r>
            <a:br>
              <a:rPr lang="hr-HR" dirty="0" smtClean="0"/>
            </a:br>
            <a:r>
              <a:rPr lang="hr-HR" dirty="0" smtClean="0">
                <a:sym typeface="Wingdings" panose="05000000000000000000" pitchFamily="2" charset="2"/>
              </a:rPr>
              <a:t></a:t>
            </a:r>
            <a:r>
              <a:rPr lang="hr-HR" dirty="0" smtClean="0"/>
              <a:t> kritična temperatura za vodu (na višim temperaturama su vodik i kisik u plinovitom stanju bez obzira na tlak)</a:t>
            </a:r>
          </a:p>
          <a:p>
            <a:r>
              <a:rPr lang="hr-HR" dirty="0" smtClean="0"/>
              <a:t>izlučivanjem vode iz atmosfere stvorena su svjetska mora popunjavanjem nižih dijelova vodom</a:t>
            </a:r>
          </a:p>
          <a:p>
            <a:pPr>
              <a:buFont typeface="Wingdings" panose="05000000000000000000" pitchFamily="2" charset="2"/>
              <a:buChar char=""/>
            </a:pPr>
            <a:endParaRPr lang="hr-HR" dirty="0"/>
          </a:p>
          <a:p>
            <a:pPr>
              <a:buFont typeface="Wingdings" panose="05000000000000000000" pitchFamily="2" charset="2"/>
              <a:buChar char="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321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Podrijetlo soli u morima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visokim temperaturama i mnoge druge tvari bile su u plinovitom stanju (ne samo voda) i one su se otapale u vodi</a:t>
            </a:r>
          </a:p>
          <a:p>
            <a:r>
              <a:rPr lang="hr-HR" dirty="0" smtClean="0"/>
              <a:t>danas padaline otapaju minerale na kopnu pa tekućice donose sol u more</a:t>
            </a:r>
          </a:p>
          <a:p>
            <a:r>
              <a:rPr lang="hr-HR" dirty="0" smtClean="0"/>
              <a:t>salinitet se ne povećava jer se u njemu odvijaju procesi koji mu oduzimaju dio soli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883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Struktura vode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molekula vode = dva atoma vodika + 1 atom kisika</a:t>
            </a:r>
          </a:p>
          <a:p>
            <a:r>
              <a:rPr lang="hr-HR" dirty="0" smtClean="0"/>
              <a:t>atomi vodika zatvaraju kut od 105° što ih čini </a:t>
            </a:r>
            <a:r>
              <a:rPr lang="hr-HR" dirty="0" err="1" smtClean="0"/>
              <a:t>elektrodipolarnim</a:t>
            </a:r>
            <a:endParaRPr lang="hr-HR" dirty="0" smtClean="0"/>
          </a:p>
          <a:p>
            <a:pPr>
              <a:buFont typeface="Wingdings" panose="05000000000000000000" pitchFamily="2" charset="2"/>
              <a:buChar char="ð"/>
            </a:pPr>
            <a:r>
              <a:rPr lang="hr-HR" dirty="0" smtClean="0"/>
              <a:t>svaka molekula vode sposobna je vezati se s drugim molekulama drugih elemenata bilo da su pozitivnog ili negativnog naboja</a:t>
            </a:r>
          </a:p>
          <a:p>
            <a:pPr>
              <a:buFont typeface="Wingdings" panose="05000000000000000000" pitchFamily="2" charset="2"/>
              <a:buChar char="ð"/>
            </a:pPr>
            <a:r>
              <a:rPr lang="hr-HR" dirty="0" smtClean="0"/>
              <a:t>voda je univerzalno otapalo!</a:t>
            </a:r>
          </a:p>
          <a:p>
            <a:r>
              <a:rPr lang="hr-HR" dirty="0" err="1" smtClean="0"/>
              <a:t>dipolarnost</a:t>
            </a:r>
            <a:r>
              <a:rPr lang="hr-HR" dirty="0" smtClean="0"/>
              <a:t> molekula vode </a:t>
            </a:r>
            <a:br>
              <a:rPr lang="hr-HR" dirty="0" smtClean="0"/>
            </a:br>
            <a:r>
              <a:rPr lang="hr-HR" dirty="0" smtClean="0">
                <a:sym typeface="Wingdings" panose="05000000000000000000" pitchFamily="2" charset="2"/>
              </a:rPr>
              <a:t> važna kemijska i fizikalna svojstva vode</a:t>
            </a:r>
            <a:br>
              <a:rPr lang="hr-HR" dirty="0" smtClean="0">
                <a:sym typeface="Wingdings" panose="05000000000000000000" pitchFamily="2" charset="2"/>
              </a:rPr>
            </a:br>
            <a:r>
              <a:rPr lang="hr-HR" dirty="0" smtClean="0">
                <a:sym typeface="Wingdings" panose="05000000000000000000" pitchFamily="2" charset="2"/>
              </a:rPr>
              <a:t> voda kemijski aktivna  jako djelovanje korozije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804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399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Nakupine molekula vode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0524"/>
            <a:ext cx="10515600" cy="5136439"/>
          </a:xfrm>
        </p:spPr>
        <p:txBody>
          <a:bodyPr>
            <a:normAutofit/>
          </a:bodyPr>
          <a:lstStyle/>
          <a:p>
            <a:r>
              <a:rPr lang="hr-HR" dirty="0" smtClean="0"/>
              <a:t>molekule vode se privlače vodikovom vezom i međusobno</a:t>
            </a:r>
            <a:br>
              <a:rPr lang="hr-HR" dirty="0" smtClean="0"/>
            </a:br>
            <a:r>
              <a:rPr lang="hr-HR" dirty="0" smtClean="0">
                <a:sym typeface="Wingdings" panose="05000000000000000000" pitchFamily="2" charset="2"/>
              </a:rPr>
              <a:t> u vodi se nikada ne nalaze pojedinačno već vezane po 2, 4 ili 8 molekula</a:t>
            </a:r>
          </a:p>
          <a:p>
            <a:pPr lvl="1"/>
            <a:r>
              <a:rPr lang="hr-HR" sz="2800" dirty="0" smtClean="0">
                <a:sym typeface="Wingdings" panose="05000000000000000000" pitchFamily="2" charset="2"/>
              </a:rPr>
              <a:t>više temperature – 2 molekule u formi štapića</a:t>
            </a:r>
          </a:p>
          <a:p>
            <a:pPr lvl="1"/>
            <a:r>
              <a:rPr lang="hr-HR" sz="2800" dirty="0" smtClean="0">
                <a:sym typeface="Wingdings" panose="05000000000000000000" pitchFamily="2" charset="2"/>
              </a:rPr>
              <a:t>oko 0°C – štapići po 4 molekule</a:t>
            </a:r>
          </a:p>
          <a:p>
            <a:pPr lvl="1"/>
            <a:r>
              <a:rPr lang="hr-HR" sz="2800" dirty="0" smtClean="0">
                <a:sym typeface="Wingdings" panose="05000000000000000000" pitchFamily="2" charset="2"/>
              </a:rPr>
              <a:t>ispod 0°C – </a:t>
            </a:r>
            <a:r>
              <a:rPr lang="hr-HR" sz="2800" dirty="0" err="1" smtClean="0">
                <a:sym typeface="Wingdings" panose="05000000000000000000" pitchFamily="2" charset="2"/>
              </a:rPr>
              <a:t>prstenovi</a:t>
            </a:r>
            <a:r>
              <a:rPr lang="hr-HR" sz="2800" dirty="0" smtClean="0">
                <a:sym typeface="Wingdings" panose="05000000000000000000" pitchFamily="2" charset="2"/>
              </a:rPr>
              <a:t> od 8 molekula, unutar rupe od 8 molekula zaostaje dio soli (soli </a:t>
            </a:r>
            <a:r>
              <a:rPr lang="hr-HR" sz="2800" dirty="0" err="1" smtClean="0">
                <a:sym typeface="Wingdings" panose="05000000000000000000" pitchFamily="2" charset="2"/>
              </a:rPr>
              <a:t>matičnice</a:t>
            </a:r>
            <a:r>
              <a:rPr lang="hr-HR" sz="2800" dirty="0" smtClean="0">
                <a:sym typeface="Wingdings" panose="05000000000000000000" pitchFamily="2" charset="2"/>
              </a:rPr>
              <a:t>) – duže stajanje leda  desalinizacija leda</a:t>
            </a:r>
          </a:p>
          <a:p>
            <a:r>
              <a:rPr lang="hr-HR" dirty="0" smtClean="0">
                <a:sym typeface="Wingdings" panose="05000000000000000000" pitchFamily="2" charset="2"/>
              </a:rPr>
              <a:t>kod nakupine od 8 molekula dva atoma vodika i molekule vode grade vodikove veze s </a:t>
            </a:r>
            <a:r>
              <a:rPr lang="hr-HR" smtClean="0">
                <a:sym typeface="Wingdings" panose="05000000000000000000" pitchFamily="2" charset="2"/>
              </a:rPr>
              <a:t>atomima kisika </a:t>
            </a:r>
            <a:r>
              <a:rPr lang="hr-HR" dirty="0" smtClean="0">
                <a:sym typeface="Wingdings" panose="05000000000000000000" pitchFamily="2" charset="2"/>
              </a:rPr>
              <a:t>iz druge dvije molekule vode </a:t>
            </a:r>
            <a:br>
              <a:rPr lang="hr-HR" dirty="0" smtClean="0">
                <a:sym typeface="Wingdings" panose="05000000000000000000" pitchFamily="2" charset="2"/>
              </a:rPr>
            </a:br>
            <a:r>
              <a:rPr lang="hr-HR" dirty="0" smtClean="0">
                <a:sym typeface="Wingdings" panose="05000000000000000000" pitchFamily="2" charset="2"/>
              </a:rPr>
              <a:t> nastaje mreže O-H-O u sve tri dimenzije </a:t>
            </a:r>
            <a:br>
              <a:rPr lang="hr-HR" dirty="0" smtClean="0">
                <a:sym typeface="Wingdings" panose="05000000000000000000" pitchFamily="2" charset="2"/>
              </a:rPr>
            </a:br>
            <a:r>
              <a:rPr lang="hr-HR" dirty="0" smtClean="0">
                <a:sym typeface="Wingdings" panose="05000000000000000000" pitchFamily="2" charset="2"/>
              </a:rPr>
              <a:t>         manja relativna gustoća   led pliva na vodi!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57287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210</Words>
  <Application>Microsoft Office PowerPoint</Application>
  <PresentationFormat>Široki zaslon</PresentationFormat>
  <Paragraphs>31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Uvod u oceanografiju</vt:lpstr>
      <vt:lpstr>Oceanografija je…</vt:lpstr>
      <vt:lpstr>Postanak mora</vt:lpstr>
      <vt:lpstr>Podrijetlo soli u morima</vt:lpstr>
      <vt:lpstr>Struktura vode</vt:lpstr>
      <vt:lpstr>Nakupine molekula vode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</dc:creator>
  <cp:lastModifiedBy>Aldina Buric</cp:lastModifiedBy>
  <cp:revision>6</cp:revision>
  <dcterms:created xsi:type="dcterms:W3CDTF">2015-11-01T16:02:11Z</dcterms:created>
  <dcterms:modified xsi:type="dcterms:W3CDTF">2016-10-04T08:03:13Z</dcterms:modified>
</cp:coreProperties>
</file>